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31"/>
  </p:notesMasterIdLst>
  <p:handoutMasterIdLst>
    <p:handoutMasterId r:id="rId32"/>
  </p:handoutMasterIdLst>
  <p:sldIdLst>
    <p:sldId id="353" r:id="rId2"/>
    <p:sldId id="807" r:id="rId3"/>
    <p:sldId id="808" r:id="rId4"/>
    <p:sldId id="809" r:id="rId5"/>
    <p:sldId id="806" r:id="rId6"/>
    <p:sldId id="818" r:id="rId7"/>
    <p:sldId id="794" r:id="rId8"/>
    <p:sldId id="785" r:id="rId9"/>
    <p:sldId id="668" r:id="rId10"/>
    <p:sldId id="669" r:id="rId11"/>
    <p:sldId id="815" r:id="rId12"/>
    <p:sldId id="817" r:id="rId13"/>
    <p:sldId id="784" r:id="rId14"/>
    <p:sldId id="824" r:id="rId15"/>
    <p:sldId id="786" r:id="rId16"/>
    <p:sldId id="816" r:id="rId17"/>
    <p:sldId id="819" r:id="rId18"/>
    <p:sldId id="820" r:id="rId19"/>
    <p:sldId id="825" r:id="rId20"/>
    <p:sldId id="810" r:id="rId21"/>
    <p:sldId id="811" r:id="rId22"/>
    <p:sldId id="814" r:id="rId23"/>
    <p:sldId id="813" r:id="rId24"/>
    <p:sldId id="821" r:id="rId25"/>
    <p:sldId id="670" r:id="rId26"/>
    <p:sldId id="822" r:id="rId27"/>
    <p:sldId id="823" r:id="rId28"/>
    <p:sldId id="672" r:id="rId29"/>
    <p:sldId id="82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3AB23D-64B2-5047-B318-6C1D65E7A46C}">
          <p14:sldIdLst>
            <p14:sldId id="353"/>
            <p14:sldId id="807"/>
          </p14:sldIdLst>
        </p14:section>
        <p14:section name="John Gilbert: Matrices and Graphs" id="{719D6FF2-5A50-7D4A-97BB-8CF78ADFDC82}">
          <p14:sldIdLst>
            <p14:sldId id="808"/>
            <p14:sldId id="809"/>
            <p14:sldId id="806"/>
            <p14:sldId id="818"/>
            <p14:sldId id="794"/>
          </p14:sldIdLst>
        </p14:section>
        <p14:section name="Path weights and matrices" id="{D667322C-D22B-834F-B25C-BD1608981365}">
          <p14:sldIdLst>
            <p14:sldId id="785"/>
            <p14:sldId id="668"/>
            <p14:sldId id="669"/>
            <p14:sldId id="815"/>
          </p14:sldIdLst>
        </p14:section>
        <p14:section name="two more examples" id="{0A853940-D81E-3141-8A34-E547BBB3EBDC}">
          <p14:sldIdLst>
            <p14:sldId id="817"/>
            <p14:sldId id="784"/>
            <p14:sldId id="824"/>
          </p14:sldIdLst>
        </p14:section>
        <p14:section name="Reminds me of gilbert sparse stuff" id="{AE30F31C-8C36-A148-B6F9-F78907B4D9D7}">
          <p14:sldIdLst>
            <p14:sldId id="786"/>
            <p14:sldId id="816"/>
          </p14:sldIdLst>
        </p14:section>
        <p14:section name="A Block Decomposition" id="{2AB54D64-4D6F-F643-9DDF-E4972363E8B6}">
          <p14:sldIdLst>
            <p14:sldId id="819"/>
            <p14:sldId id="820"/>
          </p14:sldIdLst>
        </p14:section>
        <p14:section name="Derivatives" id="{772BCCB3-DC01-9642-82BE-68DEE36C894F}">
          <p14:sldIdLst>
            <p14:sldId id="825"/>
          </p14:sldIdLst>
        </p14:section>
        <p14:section name="Matrices and Operators" id="{92570BBA-C5F6-1D4C-BDF9-BEFA38E3DBFE}">
          <p14:sldIdLst>
            <p14:sldId id="810"/>
            <p14:sldId id="811"/>
            <p14:sldId id="814"/>
            <p14:sldId id="813"/>
          </p14:sldIdLst>
        </p14:section>
        <p14:section name="neural nets up to operators" id="{9E5B86E0-3F99-9544-A22F-8FB713A5709E}">
          <p14:sldIdLst>
            <p14:sldId id="821"/>
            <p14:sldId id="670"/>
          </p14:sldIdLst>
        </p14:section>
        <p14:section name="Software" id="{36D997DA-60F8-544C-9A29-33DCF7B80AD5}">
          <p14:sldIdLst>
            <p14:sldId id="822"/>
            <p14:sldId id="823"/>
            <p14:sldId id="672"/>
            <p14:sldId id="8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lan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17" autoAdjust="0"/>
    <p:restoredTop sz="97867" autoAdjust="0"/>
  </p:normalViewPr>
  <p:slideViewPr>
    <p:cSldViewPr snapToGrid="0">
      <p:cViewPr varScale="1">
        <p:scale>
          <a:sx n="121" d="100"/>
          <a:sy n="121" d="100"/>
        </p:scale>
        <p:origin x="176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1027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5283A-13AD-0A49-BCFB-23A75588D1FA}" type="datetime1">
              <a:rPr lang="en-US" smtClean="0"/>
              <a:t>6/2/23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77868-DEF7-F546-B8CA-AA4A671B8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427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2T15:24:00.0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 24575,'9'18'0,"7"7"0,3 11 0,3 4 0,0 0 0,-4-5 0,-2-8 0,-5-8 0,-4-7 0,-5-3 0,-1-1 0,1 2 0,0 2 0,1 6 0,2 9 0,1 4 0,-1-1 0,-1-7 0,-3-9 0,-1-8 0,5-4 0,6-5 0,5-6 0,2-4 0,-2-6 0,-2-5 0,0-5 0,2-3 0,1-4 0,-1 1 0,-2-1 0,-3-1 0,1 1 0,-1 1 0,2 3 0,1 4 0,-2 4 0,-2 3 0,-4 7 0,-3 6 0,-8 5 0,-12 7 0,-11 2 0,9-1 0,0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2T22:31:45.50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192 317 24575,'0'2'0,"-2"0"0,-1 8 0,-1 6 0,0-3 0,2 9 0,2-3 0,0 6 0,0 7 0,0-1 0,0-4 0,0 7 0,0 5 0,0 4 0,0-4 0,2-5 0,3-1 0,7 9 0,6 3 0,0-11 0,8 9 0,0-8 0,6 0 0,7 3 0,-3-13 0,-2 1 0,5 1 0,2-3 0,4-1 0,5 1 0,-11-7 0,10 1 0,5-2 0,5 1 0,5 1 0,-4-1 0,0 0 0,-4-2 0,9 1 0,-4-2 0,6 0 0,15 1 0,-7-2 0,10-1-564,7 0 564,4-4 0,-42-4 0,0-2 0,45 1 0,-7-3 0,-7 0 0,2 0 0,4 0 0,0 0 0,1 0 0,-21 0-37,6 0 37,-7 2 0,3 2 0,7 2 0,-19 0 0,5-1 0,-1 1 0,7 2 563,6 2-563,-19-1 38,-4-2-38,-4 2 0,5 1 0,5 2 0,-9 1 0,-6 0 0,-8-2 0,2-1 0,4 0 0,1-2 0,6 0 0,-4-3 0,4-3 0,-2-1 0,9-1 0,11 0 0,-5 0 0,-8 0 0,-9-5 0,1-6 0,13-7 0,9-6 0,-6 0 0,-7 2 0,-17 4 0,8-4 0,-1-2 0,3-5 0,9-6 0,-12 4 0,3-6 0,4-4 0,0-3 0,6-10 0,-4 2 0,-8 4 0,-5 6 0,4 1 0,1 1 0,4-4 0,5-3 0,-16 11 0,-2 2 0,-5 4 0,-6 3 0,1-3 0,-5 6 0,-7 5 0,-2-2 0,-5 1 0,-2-6 0,-4 0 0,-2 4 0,-1 0 0,-5 0 0,-6-1 0,-9-2 0,-9 1 0,-1 7 0,-8-2 0,-4 1 0,-8 0 0,-9-3 0,8 5 0,-7 1 0,-6-3 0,-7 0 0,-18-4 0,0 0 0,4 0 0,12 3 0,-6-1 0,1-1 0,-8-2 0,35 10 0,1 0 0,-32-5 0,-7 3 0,-5 3 0,5 4-433,-11 1 433,9 4 0,3 3 0,-12 0 0,1 2-595,41 1 0,-2 2 595,-2 3 0,-2 1 0,-1 4 0,-1 0 0,5 0 0,1 1 0,3-2 0,-2 0 0,-15 6 0,2-1 0,-10-2 0,13 0 0,5 0 0,14-7 0,-35 7 0,36-5 0,-2-1 0,-2 1 0,-1-1-239,-7 2 1,0-1 238,-31 6 0,7-1 0,-13 5 0,-1-1-500,41-7 0,-2 0 500,1 0 0,1 0 0,3 1 0,0 0-8,2 1 1,2 0 7,-43 13 0,-1 3 0,4 0 0,2-1 0,15-4 1096,10-4-1096,0-5 479,1-3-479,-5-1 1089,16-4-1089,6 0 451,-1-3-451,5-1 0,-2-2 0,12-2 0,5 0 0,-1-4 0,0-3 0,-4-3 0,4-3 0,6 2 0,1 2 0,-2 2 0,-3 3 0,0 2 0,4 0 0,3 2 0,0 0 0,-2 0 0,-3 1 0,4 3 0,7-2 0,6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2T22:31:47.4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1 111 24575,'0'13'0,"0"3"0,0 5 0,0 6 0,0 4 0,0 1 0,0 8 0,0 1 0,0 4 0,4 1 0,3-6 0,4-2 0,3-6 0,-2-8 0,3-3 0,-7-12 0,4-2 0,1-7 0,3 0 0,3-3 0,3-16 0,-4-10 0,2-8 0,-1-4 0,-4 5 0,-2 3 0,-1 5 0,-4 7 0,1 8 0,-1 3 0,-2 6 0,0 3 0,-1 1 0,1 0 0,1 0 0,4 2 0,2 5 0,1 5 0,1 9 0,-2 4 0,0 1 0,-2 1 0,-2-4 0,-1-3 0,0-5 0,-2-6 0,1 1 0,-4-4 0,1 1 0,-2-7 0,2-6 0,0-7 0,-2-8 0,2-8 0,1-3 0,0-2 0,0 2 0,-1 3 0,1 3 0,0 1 0,1 0 0,1 1 0,1-1 0,0-1 0,1 0 0,0 0 0,0-1 0,-2 2 0,0 2 0,-1 4 0,0 3 0,3 5 0,-5 5 0,1 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2T22:31:48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1 280 24575,'0'18'0,"0"0"0,0 2 0,0 3 0,0 2 0,0-3 0,0-5 0,0-7 0,0-2 0,0-2 0,0-2 0,0-2 0,0-9 0,0-12 0,0-17 0,3-11 0,5-4 0,5-1 0,3 6 0,1 0 0,0 6 0,6-1 0,-8 17 0,5-1 0,-8 17 0,-3 1 0,-2 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2T22:31:49.1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21 345 24575,'-5'0'0,"-1"0"0,2 0 0,1 2 0,1 3 0,1 8 0,1-4 0,0 11 0,0-11 0,0 13 0,0-4 0,0 1 0,0-4 0,2-3 0,8 0 0,6 0 0,7-2 0,6-2 0,-2-3 0,3 0 0,0-2 0,-3-1 0,-2-1 0,-3-6 0,-3-10 0,-3-13 0,-4-10 0,-1-9 0,-2-4 0,-3-3 0,-3-1 0,-2 4 0,-1 5 0,0 6 0,0 6 0,0 3 0,-2 13 0,0 1 0,0 9 0,0 4 0,2-1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2T22:31:51.1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8 408 24575,'-4'-8'0,"1"-14"0,3-9 0,0-12 0,6-5 0,12-11 0,-3 20 0,10-13 0,-11 29 0,3-4 0,2 6 0,-1 4 0,3 7 0,2 4 0,-1 4 0,2 2 0,-1 1 0,-1 5 0,1 11 0,-1 10 0,-3 8 0,-3 3 0,-3 0 0,-1-1 0,-2-1 0,-1-2 0,1-1 0,-1-4 0,0-3 0,-2-6 0,-2-5 0,-2-3 0,0-1 0,-1-1 0,-1-2 0,0-2 0,-1-3 0,0-1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2T22:31:52.2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526 88 24575,'-9'0'0,"-1"0"0,4 0 0,1-1 0,1 0 0,3 4 0,3 2 0,4 0 0,4-2 0,7-3 0,5 0 0,5 0 0,3-4 0,1-6 0,-1-3 0,-4-4 0,-3 3 0,-5 1 0,-5 2 0,-3 4 0,-2 2 0,-1 2 0,-1 1 0,-1 0 0,-1 2 0,-2 1 0,0 3 0,-2 5 0,0 8 0,0 10 0,0 11 0,0 12 0,0 14 0,0 9 0,0 8 0,0 6 0,0-8 0,-3-3 0,-4-8 0,-8-9 0,-8-2 0,-6-7 0,-7-6 0,-6-7 0,-9-6 0,-2-7 0,-3-6 0,0-5 0,0-7 0,-2-3 0,-6-4 0,7-7 0,9-7 0,8-12 0,14-8 0,1-4 0,2-13 0,12 20 0,1 1 0,10 23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2T22:31:53.2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153 0 24575,'-10'0'0,"-3"0"0,-9 0 0,7 0 0,-9 0 0,5 7 0,5-4 0,-3 12 0,11-2 0,-1 8 0,3 3 0,2 0 0,2 2 0,0 0 0,0 2 0,1 1 0,3 0 0,5-4 0,7 0 0,2-2 0,1-1 0,-1-3 0,2-2 0,0-3 0,2-3 0,1-3 0,4-4 0,2-1 0,-12-3 0,-2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2T22:31:54.2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0 263 24575,'0'8'0,"0"0"0,0 6 0,0 3 0,0-1 0,0 4 0,4-7 0,4 6 0,3-7 0,3 5 0,-1-8 0,2 4 0,-3-6 0,2 1 0,-3-4 0,3-2 0,2-1 0,3-2 0,3-3 0,-2-4 0,-1-6 0,-2-6 0,-3-5 0,-2-5 0,-3-1 0,1-4 0,-3 0 0,-1-4 0,-4 1 0,-1 2 0,-1 3 0,0 6 0,0 6 0,-1 5 0,-9 1 0,3 7 0,-10-2 0,5 8 0,-4 0 0,-2 2 0,-1 0 0,0 0 0,2 0 0,4 0 0,5 0 0,3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2T22:31:54.9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 24575,'0'-5'0,"0"10"0,0 11 0,0 22 0,0 14 0,0 10 0,0 6 0,0-7 0,0-4 0,0 0 0,0-1 0,0 0 0,0-3 0,0-12 0,0-11 0,0-8 0,0-8 0,0-4 0,0-5 0,0-2 0,0-1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2T22:31:56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504 125 24575,'0'-8'0,"-1"2"0,-1-1 0,-3 1 0,-5-1 0,-2-1 0,-4-2 0,0-1 0,-2 0 0,-1-1 0,-1 2 0,-1 0 0,-1 3 0,0 2 0,1 1 0,-2 2 0,-1 2 0,0 0 0,0 0 0,0 0 0,1 0 0,0 0 0,2 2 0,-3 15 0,8-5 0,-4 17 0,11-6 0,-2 6 0,2 3 0,0 2 0,2 1 0,2 3 0,3-3 0,2 1 0,0-3 0,0-4 0,0-2 0,1-9 0,5-1 0,5-3 0,8-1 0,7-1 0,5-3 0,4-3 0,-1-3 0,1-3 0,-2 0 0,0 0 0,-1 0 0,-3 0 0,-3 0 0,-4-1 0,-5-1 0,-7 0 0,-5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2T15:24:04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2T22:31:57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0 501 24575,'4'15'0,"-1"3"0,-3 6 0,0 19 0,0-19 0,0 24 0,0-33 0,0 14 0,0-12 0,0 2 0,0-5 0,0-3 0,0-3 0,0-1 0,0-3 0,0-16 0,0-9 0,1-23 0,3-4 0,5-7 0,5-1 0,4 0 0,3-2 0,2 0 0,2 4 0,3 6 0,5 3 0,0 5 0,3 4 0,3 2 0,3 6 0,6 2 0,17 2 0,-21 7 0,15 1 0,-23 8 0,8 0 0,-5 6 0,-5-1 0,-5 3 0,-4 0 0,-3 0 0,-2 0 0,-3 1 0,-2 2 0,-2 1 0,-6-1 0,-3-1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2T22:32:02.0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243 210 24575,'0'5'0,"0"-1"0,0-5 0,0-2 0,4-10 0,8-10 0,30-21 0,-17 15 0,41-20 0,-42 37 0,30-14 0,-14 17 0,8 2 0,-4 5 0,-4 2 0,-4 9 0,-3 18 0,-8 14 0,-7 22 0,-7 8 0,-6 1 0,-3 5 0,-2-9 0,0-4 0,0-9 0,0-10 0,-2-11 0,-3-9 0,-1-6 0,-2-5 0,2-3 0,0-3 0,-2-2 0,-2-2 0,-1-1 0,-3 0 0,0-1 0,-4 1 0,-4 2 0,-3-1 0,-12 5 0,11-4 0,-11 2 0,3-5 0,6 0 0,-14-2 0,13 0 0,-9 0 0,0-4 0,3-7 0,-4-12 0,0-9 0,1-5 0,1 0 0,9 3 0,6 4 0,3 2 0,4 5 0,4 4 0,2 4 0,4 5 0,2 1 0,0 2 0,1 1 0,0 0 0,2 2 0,0 1 0,0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2T22:32:02.6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2T22:32:03.8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455 0 24575,'-10'0'0,"-2"0"0,0 0 0,-6 0 0,-5 0 0,-3 0 0,-5 0 0,-5 0 0,-3 0 0,-4 0 0,-14 0 0,21 0 0,-9 0 0,27 0 0,-6 0 0,13 0 0,0 0 0,9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2T22:32:05.7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8:05:40.2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347 175 24575,'-7'2'0,"-1"-1"0,1 0 0,-2 1 0,-2 2 0,-10 7 0,-6 8 0,-7 8 0,0 5 0,6 0 0,6-1 0,9-2 0,5 1 0,4 2 0,5 4 0,2 3 0,4 0 0,2-4 0,4-4 0,4-6 0,6-4 0,4-5 0,3-6 0,4-4 0,5-4 0,4-2 0,0-2 0,-1-3 0,-3-5 0,0-4 0,2-4 0,-6-3 0,-9-9 0,-14-12 0,-17-18 0,-14-19 0,-13-10 0,11 42 0,-4 1 0,-2 2 0,-3 4 0,-32-26 0,1 21 0,10 23 0,6 19 0,1 16 0,-3 11 0,0 7 0,8 1 0,5 0 0,8 2 0,10 11 0,10 18 0,13 12 0,10 6 0,5-6 0,5-9 0,6-7 0,9-3 0,22-1 0,-20-29 0,4-5 0,9-3 0,2-7 0,5-8 0,0-9 0,1-11 0,-1-9 0,1-9 0,-3-6 0,-2-4 0,-4-4 0,-4-3 0,-6-1 0,-8 2 0,-8-1 0,-10 4 0,-8 0 0,-18-42 0,-39 11 0,-28 16 0,-10 20 0,10 21 0,13 17 0,2 8 0,-14 4 0,-20 4 0,39-3 0,-1 1 0,1 1 0,0 2 0,-37 15 0,19 6 0,20 10 0,9 17 0,10 18 0,12 12 0,12 2 0,14-16 0,5-21 0,3-22 0,4-18 0,14-13 0,23-20 0,-12-3 0,4-5 0,11-11 0,4-4 0,12-12 0,-4 2 0,-25 17 0,-4 4 0,30-23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8:05:40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3222 24575,'12'-14'0,"29"-22"0,9-8 0,9-10 0,-5 0 0,4-6 0,7-6-1714,-7 7 1,3-6 0,5-3 0,3-2 0,5-1 1713,-14 15 0,4-2 0,2 0 0,2-2 0,3 0 0,1-1 0,1 1 0,1-1-357,-6 6 0,1 0 0,1-1 1,2 0-1,1 0 0,1 0 1,1 0-1,0 0 0,1 0 0,1 0 357,-3 3 0,2 0 0,2-1 0,0 0 0,0 1 0,2-1 0,-1 2 0,-1 0 0,1 0 0,-2 2 0,0 1 0,8-6 0,2 2 0,-1 0 0,0 1 0,0 1 0,-3 1 0,-1 1 0,-3 1 0,-2 2 225,13-9 0,-2 2 0,-2 1 0,-5 3 1,-4 2-1,-7 3-225,26-13 0,-11 5 0,-25 8 0,-28 1 0,-90 56 754,-33 23 0,36-13 0,4 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8:05:42.0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208 0 24575,'-31'56'0,"-10"18"0,-4 15 0,18-33 0,3 4 0,3 1 0,8 0 0,7-2 0,11-2 0,16-5 0,13-5 0,22-3 0,15-9 0,-6-10 0,8-4 0,4-2-461,15 0 0,5-2 0,1-3 461,-22-5 0,2-1 0,-1-1 0,0-2 0,20 0 0,-1-3 0,-5-1 0,-17-3 0,-4-2 0,-5-1 0,4-3 0,-8-3 0,12-9 0,-40 5 0,-20 6 0,-4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8:08:55.8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7:58:55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220 53 24575,'-5'1'0,"0"0"0,0 0 0,-5 0 0,-5 2 0,-6 4 0,-3 5 0,-1 4 0,1 1 0,4-3 0,3-5 0,3-1 0,3 2 0,2 5 0,3 7 0,1 7 0,1 7 0,8 7 0,11 5 0,11 2 0,6-8 0,1-10 0,6-12 0,11-6 0,18-5 0,18-4 0,-34-5 0,3-1 0,8-1 0,3 1 0,8-1 0,2 2 0,4-1 0,1 2 0,0 0 0,-2 0 0,-6 0 0,-4-1 0,-11-2 0,-4-1 0,35-9 0,-17-5 0,-4-2 0,-3 1 0,-13-1 0,-15-2 0,-13-1 0,-6 0 0,-4-3 0,-2-4 0,-2-5 0,-1-3 0,-3 2 0,-5 6 0,-9 4 0,-12 2 0,-18 0 0,-19-2 0,-14 2 0,-6 3 0,2 6 0,2 5 0,-4 4 0,-16 3 0,41 1 0,-1 1 0,-2 0 0,-1 1 0,0-1 0,0 1 0,3 0 0,2 0 0,-41-1 0,13 0 0,17-2 0,20 1 0,16 1 0,15-1 0,9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7:59:02.8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844 1 24575,'-26'4'0,"-16"4"0,-39 10 0,19-4 0,-5 3 0,-10 3 0,-2 3 0,-2 3 0,3 4 0,11 0 0,7 2 0,-15 31 0,37-5 0,27-9 0,20-8 0,26-4 0,7-14 0,10-1 0,25 8 0,10 1 0,-14-6 0,3 0 0,2-1 0,1 0 0,0-1 0,-1-1 0,-10-3 0,-2-2 0,-3-2 0,13 1 0,-5-4 0,-15-6 0,-1-4 0,4-4 0,1-4 0,7-6 0,3-3 0,8-4 0,1-3 0,1-3 0,-2 0 0,-11 2 0,-6-1 0,24-21 0,-43 0 0,-34-11 0,-16-12 0,-11-5 0,-11 2 0,-13 10 0,-17 12 0,-21 13 0,27 22 0,-4 3 0,-6 3 0,-1 2 0,0 3 0,0 2 0,5 1 0,3 1 0,-32 3 0,20 0 0,16-3 0,18-2 0,13 1 0,13-1 0,6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7:59:13.1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401 63 24575,'-35'10'0,"-5"5"0,-4 4 0,-7 4 0,-1 1 0,-1 4 0,4 5 0,10 6 0,12 12 0,17 6 0,18 3 0,19 5 0,4-20 0,11-9 0,10-2 0,7-6 0,5-3 0,13 4 0,5-3 0,2-3 0,-1-5 0,-11-7 0,0-3 0,1-1 0,0-3 0,1-3 0,-2-3 0,-3-4 0,-2-4 0,-8-4 0,-1-1 0,-4-1 0,-1-1 0,-1 1 0,0-1 0,7-2 0,0-1 0,0-5 0,-1-3 0,-3-5 0,-2-5 0,-4-1 0,-5-3 0,-10 3 0,-7-2 0,-1-37 0,-53 7 0,-7 37 0,-9 4 0,-11 1 0,-6 4 0,-10 3 0,-4 5 0,-7 4 0,-2 4 0,-7 1 0,-3 3 0,-5 2 0,0 2 0,4 2 0,0 1 0,5 1 0,0 2 0,7 0 0,1 1 0,5-1 0,2 1 0,6-2 0,4 0 0,-34 0 0,38-2 0,33-1 0,18 0 0,6 3 0,2-2 0,0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7:59:15.3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379 69 12047,'-39'10'0,"-18"6"4810,-4 4-4810,-11 9 2179,11 7-2179,15 10 1226,19 6-1226,12 2 4313,14-6-4313,22 1 0,25 5 0,27 11 0,-30-32 0,1 0 0,-1-4 0,0-2 0,38 14 0,-5-17 0,4-11 0,4-6 0,-7-3 0,-3-1 0,-9-2 0,-7 0 0,-5-3 0,-9-3 0,-3-5 0,0-5 0,5-4 0,3-5 0,0-1 0,-10-4 0,-11-6 0,-14-5 0,-7-4 0,-6-6 0,-6-1 0,-6-4 0,-9-5 0,-16-4 0,-25-4 0,21 35 0,-3 2 0,-2 4 0,-2 3 0,-44-9 0,1 17 0,6 13 0,4 5 0,8 3 0,13 2 0,9 0 0,4-2 0,-2-1 0,-8-2 0,-5 0 0,6-1 0,14 0 0,16 1 0,9 1 0,9-1 0,1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7:59:24.3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24575,'30'47'0,"2"-13"0,7 4 0,23 18 0,11 6 0,-3-7 0,7 2 0,5 2-1143,-21-16 0,4 2 1,2 0-1,2 0 1,1 1 1142,9 6 0,3 1 0,2 0 0,0 1 0,1 0 0,-12-8 0,1 0 0,0 0 0,1 0 0,0 0 0,-2-1 0,13 8 0,0-1 0,-1 0 0,-1 0 0,1-1 0,-3 0 0,0 0 0,0 0 0,-1 0 0,-2-1 0,-3-2 0,-2-1 0,0 0 0,-2 0 0,0 0-11,13 9 1,-1 0 0,-2 0-1,-3-1 11,-8-5 0,-2-1 0,-3 0 0,-3-3 398,3 4 1,-5-2 0,-3-3-399,11 9 0,-7-5 0,-15-14 0,-3-3 0,28 17 2829,4-7-2829,-25-19 0,5 1 820,10 4 0,3 0-820,8 1 0,0 0 45,-4-3 0,-3 0-45,-10-4 0,-4 0 0,-6-1 0,-3 1 0,29 23 0,-13 5 0,-9 2 0,-8-5 0,-8-8 0,-6-7 0,2-3 0,4 1 0,-2-4 0,-10-11 0,-12-16 0,-12-16 0,-10-11 0,-11-2 0,6 12 0,-2 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01T17:59:27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24575,'10'8'0,"11"11"0,39 35 0,9 2 0,16 10 0,-14-15 0,9 5 0,6 4 0,4 2-1019,-22-16 0,3 2 1,3 2-1,2 2 1,1 0-1,2 1 0,0 1 1019,-9-7 0,1 2 0,2 0 0,0 1 0,2 1 0,-1 0 0,1 0 0,0 1 0,0 0-317,2 2 1,2 0-1,-1 1 1,1 1-1,0-1 1,0 1-1,-1 0 1,0 1-1,0-1 317,-1 1 0,0-1 0,0 2 0,0-1 0,-1 1 0,0-1 0,-1 1 0,0-1 0,-1 0 0,3 3 0,0 1 0,0-1 0,-2 0 0,0 0 0,-1-1 0,-1-1 0,-1 0-231,2 3 0,-1-1 0,0-1 0,-2 0 0,-1-1 1,-2-1-1,-1-2 231,11 12 0,-2-1 0,-2-2 0,-4-3 0,-5-2-26,11 13 0,-6-5 0,-9-5 26,-1 3 0,-11-6 3333,7 20-3333,-14-16 5036,4 6-5036,2 2 1562,-18-28 1,1 1-1563,1 0 0,0-1 180,28 36-180,-6-11 0,-17-27 0,-9-13 0,-14-15 0,-5-6 0,-8-8 0,-1-1 0,0-1 0,0-1 0,-1 0 0,-3 0 0,-7-7 0,-4-2 0,1-1 0,3 4 0,6 5 0,0 2 0,-2-3 0,-2-5 0,1-2 0,2-4 0,4-1 0,1-1 0,0 0 0,1 7 0,0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B146D-6D5C-DD40-AE5B-F608A1586856}" type="datetime1">
              <a:rPr lang="en-US" smtClean="0"/>
              <a:t>6/2/23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08105-3F30-4416-B131-7A21687F2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532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208105-3F30-4416-B131-7A21687F27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23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1F0B5-F7A8-2A40-B94D-2EF006768875}" type="datetime1">
              <a:rPr lang="en-US" smtClean="0"/>
              <a:t>6/2/23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320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7A51B-050F-724A-BC22-B89654EC4EFF}" type="datetime1">
              <a:rPr lang="en-US" smtClean="0"/>
              <a:t>6/2/23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59006-9E23-44F5-81C6-BA0167BDB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8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3DC84-9AA9-3E45-A625-95B6CE3A0FD1}" type="datetime1">
              <a:rPr lang="en-US" smtClean="0"/>
              <a:t>6/2/23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59006-9E23-44F5-81C6-BA0167BDB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62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855FB-DF0B-054F-8C37-1A3946188DB7}" type="datetime1">
              <a:rPr lang="en-US" smtClean="0"/>
              <a:t>6/2/23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2" descr="http://upload.wikimedia.org/wikipedia/en/thumb/0/0c/MIT_logo.svg/350px-MIT_logo.svg.png">
            <a:extLst>
              <a:ext uri="{FF2B5EF4-FFF2-40B4-BE49-F238E27FC236}">
                <a16:creationId xmlns:a16="http://schemas.microsoft.com/office/drawing/2014/main" id="{0B63967E-AC4D-1254-99A4-B1BCB1BB18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869" y="6356356"/>
            <a:ext cx="831160" cy="365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FFECA8-A21C-394C-172A-F9E68045451A}"/>
              </a:ext>
            </a:extLst>
          </p:cNvPr>
          <p:cNvSpPr txBox="1"/>
          <p:nvPr userDrawn="1"/>
        </p:nvSpPr>
        <p:spPr>
          <a:xfrm>
            <a:off x="11461329" y="6596390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0CFADB8-D136-414E-913D-7271A6FA4D84}" type="slidenum">
              <a:rPr lang="en-US" sz="1100" smtClean="0"/>
              <a:t>‹#›</a:t>
            </a:fld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33673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B836-698A-E34B-AE0C-26D1DB899CFE}" type="datetime1">
              <a:rPr lang="en-US" smtClean="0"/>
              <a:t>6/2/23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59006-9E23-44F5-81C6-BA0167BDBB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53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2B781-9E85-634D-ABE8-BF2C5775A4D0}" type="datetime1">
              <a:rPr lang="en-US" smtClean="0"/>
              <a:t>6/2/23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59006-9E23-44F5-81C6-BA0167BDB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8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8018C-CAB5-264A-BB90-6856A451F3B7}" type="datetime1">
              <a:rPr lang="en-US" smtClean="0"/>
              <a:t>6/2/23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59006-9E23-44F5-81C6-BA0167BDB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629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04B08-3D63-BD4C-BE54-D6A8689E022B}" type="datetime1">
              <a:rPr lang="en-US" smtClean="0"/>
              <a:t>6/2/23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59006-9E23-44F5-81C6-BA0167BDB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89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5BBF9-C120-1944-97E6-5859220C8A32}" type="datetime1">
              <a:rPr lang="en-US" smtClean="0"/>
              <a:t>6/2/23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59006-9E23-44F5-81C6-BA0167BDB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368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6139C-9C4E-9645-8AAD-064C4F9E3C0F}" type="datetime1">
              <a:rPr lang="en-US" smtClean="0"/>
              <a:t>6/2/23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59006-9E23-44F5-81C6-BA0167BDB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3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3AE86-7F82-3A4B-975D-9DD46857604D}" type="datetime1">
              <a:rPr lang="en-US" smtClean="0"/>
              <a:t>6/2/23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59006-9E23-44F5-81C6-BA0167BDB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974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061BB8-3DD2-4C4E-AC44-8676B19E9049}" type="datetime1">
              <a:rPr lang="en-US" smtClean="0"/>
              <a:t>6/2/23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59006-9E23-44F5-81C6-BA0167BDBB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92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gif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38.emf"/><Relationship Id="rId7" Type="http://schemas.openxmlformats.org/officeDocument/2006/relationships/image" Target="../media/image270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.xml"/><Relationship Id="rId5" Type="http://schemas.openxmlformats.org/officeDocument/2006/relationships/image" Target="../media/image260.png"/><Relationship Id="rId4" Type="http://schemas.openxmlformats.org/officeDocument/2006/relationships/customXml" Target="../ink/ink25.xml"/><Relationship Id="rId9" Type="http://schemas.openxmlformats.org/officeDocument/2006/relationships/image" Target="../media/image2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9.xml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12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customXml" Target="../ink/ink8.xml"/><Relationship Id="rId5" Type="http://schemas.openxmlformats.org/officeDocument/2006/relationships/customXml" Target="../ink/ink5.xml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customXml" Target="../ink/ink7.xml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.xml"/><Relationship Id="rId13" Type="http://schemas.openxmlformats.org/officeDocument/2006/relationships/image" Target="../media/image21.png"/><Relationship Id="rId18" Type="http://schemas.openxmlformats.org/officeDocument/2006/relationships/customXml" Target="../ink/ink17.xml"/><Relationship Id="rId26" Type="http://schemas.openxmlformats.org/officeDocument/2006/relationships/customXml" Target="../ink/ink21.xml"/><Relationship Id="rId3" Type="http://schemas.openxmlformats.org/officeDocument/2006/relationships/image" Target="../media/image12.emf"/><Relationship Id="rId21" Type="http://schemas.openxmlformats.org/officeDocument/2006/relationships/image" Target="../media/image25.png"/><Relationship Id="rId7" Type="http://schemas.openxmlformats.org/officeDocument/2006/relationships/image" Target="../media/image18.png"/><Relationship Id="rId12" Type="http://schemas.openxmlformats.org/officeDocument/2006/relationships/customXml" Target="../ink/ink14.xml"/><Relationship Id="rId17" Type="http://schemas.openxmlformats.org/officeDocument/2006/relationships/image" Target="../media/image23.png"/><Relationship Id="rId25" Type="http://schemas.openxmlformats.org/officeDocument/2006/relationships/image" Target="../media/image27.png"/><Relationship Id="rId2" Type="http://schemas.openxmlformats.org/officeDocument/2006/relationships/image" Target="../media/image11.emf"/><Relationship Id="rId16" Type="http://schemas.openxmlformats.org/officeDocument/2006/relationships/customXml" Target="../ink/ink16.xml"/><Relationship Id="rId20" Type="http://schemas.openxmlformats.org/officeDocument/2006/relationships/customXml" Target="../ink/ink18.xml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1" Type="http://schemas.openxmlformats.org/officeDocument/2006/relationships/image" Target="../media/image20.png"/><Relationship Id="rId24" Type="http://schemas.openxmlformats.org/officeDocument/2006/relationships/customXml" Target="../ink/ink20.xml"/><Relationship Id="rId32" Type="http://schemas.openxmlformats.org/officeDocument/2006/relationships/customXml" Target="../ink/ink24.xml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23" Type="http://schemas.openxmlformats.org/officeDocument/2006/relationships/image" Target="../media/image26.png"/><Relationship Id="rId28" Type="http://schemas.openxmlformats.org/officeDocument/2006/relationships/customXml" Target="../ink/ink22.xml"/><Relationship Id="rId10" Type="http://schemas.openxmlformats.org/officeDocument/2006/relationships/customXml" Target="../ink/ink13.xml"/><Relationship Id="rId19" Type="http://schemas.openxmlformats.org/officeDocument/2006/relationships/image" Target="../media/image24.png"/><Relationship Id="rId31" Type="http://schemas.openxmlformats.org/officeDocument/2006/relationships/image" Target="../media/image30.png"/><Relationship Id="rId4" Type="http://schemas.openxmlformats.org/officeDocument/2006/relationships/customXml" Target="../ink/ink10.xml"/><Relationship Id="rId9" Type="http://schemas.openxmlformats.org/officeDocument/2006/relationships/image" Target="../media/image19.png"/><Relationship Id="rId14" Type="http://schemas.openxmlformats.org/officeDocument/2006/relationships/customXml" Target="../ink/ink15.xml"/><Relationship Id="rId22" Type="http://schemas.openxmlformats.org/officeDocument/2006/relationships/customXml" Target="../ink/ink19.xml"/><Relationship Id="rId27" Type="http://schemas.openxmlformats.org/officeDocument/2006/relationships/image" Target="../media/image28.png"/><Relationship Id="rId30" Type="http://schemas.openxmlformats.org/officeDocument/2006/relationships/customXml" Target="../ink/ink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9834" y="1217507"/>
            <a:ext cx="9301165" cy="3235825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 err="1"/>
              <a:t>AutoDiff</a:t>
            </a:r>
            <a:r>
              <a:rPr lang="en-US" sz="6600" b="1" dirty="0"/>
              <a:t>: John Gilbert Style</a:t>
            </a:r>
            <a:endParaRPr lang="en-US" sz="660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2232349" y="4598986"/>
            <a:ext cx="7624328" cy="1965563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Alan Edelman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(</a:t>
            </a:r>
            <a:r>
              <a:rPr lang="en-US" sz="2800" dirty="0" err="1">
                <a:latin typeface="Gill Sans" charset="0"/>
                <a:ea typeface="Gill Sans" charset="0"/>
                <a:cs typeface="Gill Sans" charset="0"/>
              </a:rPr>
              <a:t>Ekin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800" dirty="0" err="1">
                <a:latin typeface="Gill Sans" charset="0"/>
                <a:ea typeface="Gill Sans" charset="0"/>
                <a:cs typeface="Gill Sans" charset="0"/>
              </a:rPr>
              <a:t>Akyürek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US" sz="2800" dirty="0" err="1">
                <a:latin typeface="Gill Sans" charset="0"/>
                <a:ea typeface="Gill Sans" charset="0"/>
                <a:cs typeface="Gill Sans" charset="0"/>
              </a:rPr>
              <a:t>Yuyang</a:t>
            </a:r>
            <a:r>
              <a:rPr lang="en-US" sz="2800" dirty="0">
                <a:latin typeface="Gill Sans" charset="0"/>
                <a:ea typeface="Gill Sans" charset="0"/>
                <a:cs typeface="Gill Sans" charset="0"/>
              </a:rPr>
              <a:t> Wang)  </a:t>
            </a:r>
          </a:p>
          <a:p>
            <a:pPr>
              <a:lnSpc>
                <a:spcPct val="100000"/>
              </a:lnSpc>
            </a:pPr>
            <a:endParaRPr lang="en-US" sz="2800" dirty="0">
              <a:latin typeface="Gill Sans" charset="0"/>
              <a:ea typeface="Gill Sans" charset="0"/>
              <a:cs typeface="Gill Sans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Gill Sans" charset="0"/>
                <a:ea typeface="Gill Sans" charset="0"/>
                <a:cs typeface="Gill Sans" charset="0"/>
              </a:rPr>
              <a:t>June 3rd, 2023</a:t>
            </a:r>
          </a:p>
          <a:p>
            <a:pPr>
              <a:lnSpc>
                <a:spcPct val="100000"/>
              </a:lnSpc>
            </a:pPr>
            <a:endParaRPr lang="en-US" dirty="0"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6677" y="6153233"/>
            <a:ext cx="1976255" cy="546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D02E02-3829-9247-9928-3AEE4986F7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8" y="5687346"/>
            <a:ext cx="1294110" cy="1294110"/>
          </a:xfrm>
          <a:prstGeom prst="rect">
            <a:avLst/>
          </a:prstGeom>
        </p:spPr>
      </p:pic>
      <p:sp>
        <p:nvSpPr>
          <p:cNvPr id="3" name="Oval Callout 2">
            <a:extLst>
              <a:ext uri="{FF2B5EF4-FFF2-40B4-BE49-F238E27FC236}">
                <a16:creationId xmlns:a16="http://schemas.microsoft.com/office/drawing/2014/main" id="{CAE18E3E-F4AE-6E52-2769-32B3A628F256}"/>
              </a:ext>
            </a:extLst>
          </p:cNvPr>
          <p:cNvSpPr/>
          <p:nvPr/>
        </p:nvSpPr>
        <p:spPr>
          <a:xfrm flipH="1">
            <a:off x="3763131" y="3335244"/>
            <a:ext cx="1736436" cy="951386"/>
          </a:xfrm>
          <a:prstGeom prst="wedgeEllipseCallout">
            <a:avLst>
              <a:gd name="adj1" fmla="val -62322"/>
              <a:gd name="adj2" fmla="val 75416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 imagine to be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48C701C-8E64-B612-D588-53A15192021B}"/>
                  </a:ext>
                </a:extLst>
              </p14:cNvPr>
              <p14:cNvContentPartPr/>
              <p14:nvPr/>
            </p14:nvContentPartPr>
            <p14:xfrm>
              <a:off x="4411887" y="3164244"/>
              <a:ext cx="151560" cy="171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48C701C-8E64-B612-D588-53A15192021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03247" y="3155244"/>
                <a:ext cx="16920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4372E9-FE35-76AC-EFAF-E0FE410FB925}"/>
                  </a:ext>
                </a:extLst>
              </p14:cNvPr>
              <p14:cNvContentPartPr/>
              <p14:nvPr/>
            </p14:nvContentPartPr>
            <p14:xfrm>
              <a:off x="4861167" y="185780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4372E9-FE35-76AC-EFAF-E0FE410FB92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52527" y="184880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934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1"/>
    </mc:Choice>
    <mc:Fallback xmlns="">
      <p:transition spd="slow" advTm="445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B3FC-83BB-134D-80E6-A2A1E8379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6B621B-A773-884D-8799-B2100F2A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708" y="1793120"/>
            <a:ext cx="7038753" cy="40611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1392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2A32C3-2A71-7269-F817-7496D0F10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80848"/>
            <a:ext cx="7772400" cy="58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17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791C7C-D0D8-7352-23E9-9501D1A2C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09"/>
          <a:stretch/>
        </p:blipFill>
        <p:spPr>
          <a:xfrm>
            <a:off x="2209800" y="340630"/>
            <a:ext cx="7772400" cy="52929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4ED48C-1E09-8AAE-80D9-6FDD1A4AD793}"/>
              </a:ext>
            </a:extLst>
          </p:cNvPr>
          <p:cNvSpPr txBox="1"/>
          <p:nvPr/>
        </p:nvSpPr>
        <p:spPr>
          <a:xfrm>
            <a:off x="536713" y="655983"/>
            <a:ext cx="4354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Example: The Complete DAG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7BC10-7099-FD8E-541E-211C4C576177}"/>
              </a:ext>
            </a:extLst>
          </p:cNvPr>
          <p:cNvSpPr txBox="1"/>
          <p:nvPr/>
        </p:nvSpPr>
        <p:spPr>
          <a:xfrm>
            <a:off x="3031571" y="6332704"/>
            <a:ext cx="612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 symmetry between forward and backward in this case.</a:t>
            </a:r>
          </a:p>
        </p:txBody>
      </p:sp>
    </p:spTree>
    <p:extLst>
      <p:ext uri="{BB962C8B-B14F-4D97-AF65-F5344CB8AC3E}">
        <p14:creationId xmlns:p14="http://schemas.microsoft.com/office/powerpoint/2010/main" val="1219391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E31DA7-4E8B-12D2-91F9-4866820273F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9968" y="980948"/>
            <a:ext cx="7672064" cy="565213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7A0B254-DB31-5037-DF45-3D4384EDF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4917"/>
            <a:ext cx="10515600" cy="1325563"/>
          </a:xfrm>
        </p:spPr>
        <p:txBody>
          <a:bodyPr/>
          <a:lstStyle/>
          <a:p>
            <a:r>
              <a:rPr lang="en-US" dirty="0"/>
              <a:t>Example: Scalar MLP</a:t>
            </a:r>
          </a:p>
        </p:txBody>
      </p:sp>
    </p:spTree>
    <p:extLst>
      <p:ext uri="{BB962C8B-B14F-4D97-AF65-F5344CB8AC3E}">
        <p14:creationId xmlns:p14="http://schemas.microsoft.com/office/powerpoint/2010/main" val="145554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E31DA7-4E8B-12D2-91F9-4866820273F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9968" y="980948"/>
            <a:ext cx="7672064" cy="565213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7A0B254-DB31-5037-DF45-3D4384EDF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24917"/>
            <a:ext cx="10515600" cy="1325563"/>
          </a:xfrm>
        </p:spPr>
        <p:txBody>
          <a:bodyPr/>
          <a:lstStyle/>
          <a:p>
            <a:r>
              <a:rPr lang="en-US" dirty="0"/>
              <a:t>Example: Scalar MLP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3C8E1E-860B-1555-7266-583D518FFD70}"/>
              </a:ext>
            </a:extLst>
          </p:cNvPr>
          <p:cNvCxnSpPr/>
          <p:nvPr/>
        </p:nvCxnSpPr>
        <p:spPr>
          <a:xfrm>
            <a:off x="3230217" y="5456583"/>
            <a:ext cx="188843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0268A61-CB94-DC1A-3805-603EC44B12FC}"/>
              </a:ext>
            </a:extLst>
          </p:cNvPr>
          <p:cNvCxnSpPr>
            <a:cxnSpLocks/>
          </p:cNvCxnSpPr>
          <p:nvPr/>
        </p:nvCxnSpPr>
        <p:spPr>
          <a:xfrm>
            <a:off x="6722165" y="5430079"/>
            <a:ext cx="27796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1FEC88-3EC6-3FED-8FA1-52D713EC65D3}"/>
              </a:ext>
            </a:extLst>
          </p:cNvPr>
          <p:cNvCxnSpPr>
            <a:cxnSpLocks/>
          </p:cNvCxnSpPr>
          <p:nvPr/>
        </p:nvCxnSpPr>
        <p:spPr>
          <a:xfrm>
            <a:off x="4104861" y="4562061"/>
            <a:ext cx="0" cy="16797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A78B0B-F1DD-A658-AD5C-204B5E4A5C03}"/>
              </a:ext>
            </a:extLst>
          </p:cNvPr>
          <p:cNvCxnSpPr>
            <a:cxnSpLocks/>
          </p:cNvCxnSpPr>
          <p:nvPr/>
        </p:nvCxnSpPr>
        <p:spPr>
          <a:xfrm>
            <a:off x="7812157" y="4562061"/>
            <a:ext cx="0" cy="16797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FA8737B-DD29-4E3E-E1F8-648574D45E1E}"/>
              </a:ext>
            </a:extLst>
          </p:cNvPr>
          <p:cNvSpPr txBox="1"/>
          <p:nvPr/>
        </p:nvSpPr>
        <p:spPr>
          <a:xfrm>
            <a:off x="327288" y="4184374"/>
            <a:ext cx="19239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“Natural</a:t>
            </a:r>
          </a:p>
          <a:p>
            <a:r>
              <a:rPr lang="en-US" dirty="0">
                <a:solidFill>
                  <a:srgbClr val="FF0000"/>
                </a:solidFill>
              </a:rPr>
              <a:t>Block</a:t>
            </a:r>
          </a:p>
          <a:p>
            <a:r>
              <a:rPr lang="en-US" dirty="0">
                <a:solidFill>
                  <a:srgbClr val="FF0000"/>
                </a:solidFill>
              </a:rPr>
              <a:t>Decomposition”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Source —  Internal</a:t>
            </a:r>
          </a:p>
          <a:p>
            <a:r>
              <a:rPr lang="en-US" dirty="0">
                <a:solidFill>
                  <a:srgbClr val="FF0000"/>
                </a:solidFill>
              </a:rPr>
              <a:t>Internal—Internal</a:t>
            </a:r>
          </a:p>
        </p:txBody>
      </p:sp>
    </p:spTree>
    <p:extLst>
      <p:ext uri="{BB962C8B-B14F-4D97-AF65-F5344CB8AC3E}">
        <p14:creationId xmlns:p14="http://schemas.microsoft.com/office/powerpoint/2010/main" val="2496855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27ED867-B627-B8A1-725C-BCA739AE0C89}"/>
              </a:ext>
            </a:extLst>
          </p:cNvPr>
          <p:cNvCxnSpPr/>
          <p:nvPr/>
        </p:nvCxnSpPr>
        <p:spPr>
          <a:xfrm flipV="1">
            <a:off x="628515" y="1881955"/>
            <a:ext cx="842183" cy="204582"/>
          </a:xfrm>
          <a:prstGeom prst="line">
            <a:avLst/>
          </a:prstGeom>
          <a:ln cap="flat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39DD49-7F84-9619-EDAF-DF4AB558694E}"/>
              </a:ext>
            </a:extLst>
          </p:cNvPr>
          <p:cNvCxnSpPr/>
          <p:nvPr/>
        </p:nvCxnSpPr>
        <p:spPr>
          <a:xfrm>
            <a:off x="628514" y="1593231"/>
            <a:ext cx="844992" cy="28872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AC6C52-C6C1-7A26-7640-9266F9E96206}"/>
              </a:ext>
            </a:extLst>
          </p:cNvPr>
          <p:cNvCxnSpPr/>
          <p:nvPr/>
        </p:nvCxnSpPr>
        <p:spPr>
          <a:xfrm>
            <a:off x="1473506" y="1881955"/>
            <a:ext cx="173493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479F8B6A-6A7E-0374-B1A1-D9A23AA7C42B}"/>
              </a:ext>
            </a:extLst>
          </p:cNvPr>
          <p:cNvSpPr/>
          <p:nvPr/>
        </p:nvSpPr>
        <p:spPr>
          <a:xfrm>
            <a:off x="539232" y="1516263"/>
            <a:ext cx="153939" cy="153939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B94793C-9D87-9508-B36A-9E464036CC9B}"/>
              </a:ext>
            </a:extLst>
          </p:cNvPr>
          <p:cNvSpPr/>
          <p:nvPr/>
        </p:nvSpPr>
        <p:spPr>
          <a:xfrm>
            <a:off x="1395188" y="1793485"/>
            <a:ext cx="153939" cy="153939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6BB24E2-88CA-954A-3A83-D04C17E4E56C}"/>
              </a:ext>
            </a:extLst>
          </p:cNvPr>
          <p:cNvSpPr/>
          <p:nvPr/>
        </p:nvSpPr>
        <p:spPr>
          <a:xfrm>
            <a:off x="2301892" y="1793485"/>
            <a:ext cx="153939" cy="153939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9F7678-9826-92EE-71CA-DA09623BDCD8}"/>
              </a:ext>
            </a:extLst>
          </p:cNvPr>
          <p:cNvSpPr txBox="1"/>
          <p:nvPr/>
        </p:nvSpPr>
        <p:spPr>
          <a:xfrm>
            <a:off x="885909" y="1427109"/>
            <a:ext cx="30328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>
                <a:latin typeface="CMU Classical Serif" charset="0"/>
                <a:ea typeface="CMU Classical Serif" charset="0"/>
                <a:cs typeface="CMU Classical Serif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41FF58-5EA7-0576-063A-8C8378B7D373}"/>
              </a:ext>
            </a:extLst>
          </p:cNvPr>
          <p:cNvSpPr txBox="1"/>
          <p:nvPr/>
        </p:nvSpPr>
        <p:spPr>
          <a:xfrm>
            <a:off x="883217" y="1931895"/>
            <a:ext cx="30328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i="1" dirty="0">
                <a:latin typeface="CMU Classical Serif" charset="0"/>
                <a:ea typeface="CMU Classical Serif" charset="0"/>
                <a:cs typeface="CMU Classical Serif" charset="0"/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9E8575-25D9-5CB7-25FD-D2CD1FC63D2E}"/>
              </a:ext>
            </a:extLst>
          </p:cNvPr>
          <p:cNvSpPr txBox="1"/>
          <p:nvPr/>
        </p:nvSpPr>
        <p:spPr>
          <a:xfrm>
            <a:off x="1743155" y="1572668"/>
            <a:ext cx="29046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i="1" dirty="0">
                <a:latin typeface="CMU Classical Serif" charset="0"/>
                <a:ea typeface="CMU Classical Serif" charset="0"/>
                <a:cs typeface="CMU Classical Serif" charset="0"/>
              </a:rPr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27E684-2CAC-FDE2-804D-2B4275CCD430}"/>
              </a:ext>
            </a:extLst>
          </p:cNvPr>
          <p:cNvSpPr txBox="1"/>
          <p:nvPr/>
        </p:nvSpPr>
        <p:spPr>
          <a:xfrm>
            <a:off x="2665331" y="1566241"/>
            <a:ext cx="305943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i="1" dirty="0">
                <a:latin typeface="CMU Classical Serif" charset="0"/>
                <a:ea typeface="CMU Classical Serif" charset="0"/>
                <a:cs typeface="CMU Classical Serif" charset="0"/>
              </a:rPr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A21388-AE75-D192-744E-74C7B7822DCE}"/>
              </a:ext>
            </a:extLst>
          </p:cNvPr>
          <p:cNvSpPr txBox="1"/>
          <p:nvPr/>
        </p:nvSpPr>
        <p:spPr>
          <a:xfrm>
            <a:off x="482120" y="1444895"/>
            <a:ext cx="262662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D57C184-77B1-230D-463C-8DB60B800336}"/>
              </a:ext>
            </a:extLst>
          </p:cNvPr>
          <p:cNvSpPr/>
          <p:nvPr/>
        </p:nvSpPr>
        <p:spPr>
          <a:xfrm>
            <a:off x="543496" y="2019808"/>
            <a:ext cx="153939" cy="153939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D2B444-0E16-28DC-41CA-710AFC3BEF0B}"/>
              </a:ext>
            </a:extLst>
          </p:cNvPr>
          <p:cNvSpPr txBox="1"/>
          <p:nvPr/>
        </p:nvSpPr>
        <p:spPr>
          <a:xfrm>
            <a:off x="489195" y="1955200"/>
            <a:ext cx="199966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04EE98-4696-7A1B-90D0-83A2B9D19339}"/>
              </a:ext>
            </a:extLst>
          </p:cNvPr>
          <p:cNvSpPr txBox="1"/>
          <p:nvPr/>
        </p:nvSpPr>
        <p:spPr>
          <a:xfrm>
            <a:off x="1343844" y="1729619"/>
            <a:ext cx="262662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4AD4DB-15B0-479D-B458-CD978428CE8B}"/>
              </a:ext>
            </a:extLst>
          </p:cNvPr>
          <p:cNvSpPr txBox="1"/>
          <p:nvPr/>
        </p:nvSpPr>
        <p:spPr>
          <a:xfrm>
            <a:off x="2243609" y="1729398"/>
            <a:ext cx="262662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8C2429B-E906-961B-F313-1EFB1D867522}"/>
              </a:ext>
            </a:extLst>
          </p:cNvPr>
          <p:cNvSpPr/>
          <p:nvPr/>
        </p:nvSpPr>
        <p:spPr>
          <a:xfrm>
            <a:off x="3141791" y="1798366"/>
            <a:ext cx="153939" cy="153939"/>
          </a:xfrm>
          <a:prstGeom prst="ellipse">
            <a:avLst/>
          </a:prstGeom>
          <a:solidFill>
            <a:schemeClr val="tx1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86DD5C-FAAF-627D-A4CB-F6CF9F011B9C}"/>
              </a:ext>
            </a:extLst>
          </p:cNvPr>
          <p:cNvSpPr txBox="1"/>
          <p:nvPr/>
        </p:nvSpPr>
        <p:spPr>
          <a:xfrm>
            <a:off x="3099491" y="1746844"/>
            <a:ext cx="262662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5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209573-4284-E1C0-F31D-421D5B6D5F1A}"/>
              </a:ext>
            </a:extLst>
          </p:cNvPr>
          <p:cNvCxnSpPr/>
          <p:nvPr/>
        </p:nvCxnSpPr>
        <p:spPr>
          <a:xfrm flipV="1">
            <a:off x="741754" y="5368141"/>
            <a:ext cx="666481" cy="399082"/>
          </a:xfrm>
          <a:prstGeom prst="line">
            <a:avLst/>
          </a:prstGeom>
          <a:ln cap="rnd">
            <a:solidFill>
              <a:schemeClr val="accent6"/>
            </a:solidFill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3F64593-776D-03E0-06A3-F2E7E7621A60}"/>
              </a:ext>
            </a:extLst>
          </p:cNvPr>
          <p:cNvCxnSpPr/>
          <p:nvPr/>
        </p:nvCxnSpPr>
        <p:spPr>
          <a:xfrm>
            <a:off x="725218" y="4970090"/>
            <a:ext cx="666481" cy="399082"/>
          </a:xfrm>
          <a:prstGeom prst="line">
            <a:avLst/>
          </a:prstGeom>
          <a:ln cap="rnd">
            <a:solidFill>
              <a:schemeClr val="accent6"/>
            </a:solidFill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6DAB64-968C-EF37-148E-8C141BB1F77B}"/>
              </a:ext>
            </a:extLst>
          </p:cNvPr>
          <p:cNvCxnSpPr/>
          <p:nvPr/>
        </p:nvCxnSpPr>
        <p:spPr>
          <a:xfrm>
            <a:off x="642464" y="3787781"/>
            <a:ext cx="2560320" cy="37"/>
          </a:xfrm>
          <a:prstGeom prst="line">
            <a:avLst/>
          </a:prstGeom>
          <a:ln cap="rnd">
            <a:solidFill>
              <a:schemeClr val="accent5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25D61B-7D84-3110-1A3C-A6A5DC35ED21}"/>
              </a:ext>
            </a:extLst>
          </p:cNvPr>
          <p:cNvCxnSpPr/>
          <p:nvPr/>
        </p:nvCxnSpPr>
        <p:spPr>
          <a:xfrm>
            <a:off x="626376" y="3415501"/>
            <a:ext cx="2560320" cy="37"/>
          </a:xfrm>
          <a:prstGeom prst="line">
            <a:avLst/>
          </a:prstGeom>
          <a:ln cap="rnd">
            <a:solidFill>
              <a:srgbClr val="4BACC6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85D699B-FB6E-2AD1-FA29-874CAFF5F7EC}"/>
              </a:ext>
            </a:extLst>
          </p:cNvPr>
          <p:cNvSpPr txBox="1"/>
          <p:nvPr/>
        </p:nvSpPr>
        <p:spPr>
          <a:xfrm>
            <a:off x="996327" y="3090942"/>
            <a:ext cx="30328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0FDE66-1D48-A657-ADF7-977C51644201}"/>
              </a:ext>
            </a:extLst>
          </p:cNvPr>
          <p:cNvSpPr txBox="1"/>
          <p:nvPr/>
        </p:nvSpPr>
        <p:spPr>
          <a:xfrm>
            <a:off x="1809345" y="3093686"/>
            <a:ext cx="39305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ac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95B4F7-25C5-8C68-60FC-BCD3595B8213}"/>
              </a:ext>
            </a:extLst>
          </p:cNvPr>
          <p:cNvSpPr txBox="1"/>
          <p:nvPr/>
        </p:nvSpPr>
        <p:spPr>
          <a:xfrm>
            <a:off x="2581142" y="3076664"/>
            <a:ext cx="527709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acd</a:t>
            </a:r>
            <a:endParaRPr lang="en-US" dirty="0">
              <a:solidFill>
                <a:srgbClr val="7030A0"/>
              </a:solidFill>
              <a:latin typeface="CMU Classical Serif" charset="0"/>
              <a:ea typeface="CMU Classical Serif" charset="0"/>
              <a:cs typeface="CMU Classical Serif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616F5F2-1FFD-6211-24F8-4C775F0A6322}"/>
              </a:ext>
            </a:extLst>
          </p:cNvPr>
          <p:cNvSpPr/>
          <p:nvPr/>
        </p:nvSpPr>
        <p:spPr>
          <a:xfrm>
            <a:off x="552859" y="3338013"/>
            <a:ext cx="153939" cy="153939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MU Classical Serif" charset="0"/>
              <a:ea typeface="CMU Classical Serif" charset="0"/>
              <a:cs typeface="CMU Classical Serif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D8A80E1-504D-0B1A-E6F1-D33304066BC7}"/>
              </a:ext>
            </a:extLst>
          </p:cNvPr>
          <p:cNvCxnSpPr/>
          <p:nvPr/>
        </p:nvCxnSpPr>
        <p:spPr>
          <a:xfrm>
            <a:off x="1538236" y="3414487"/>
            <a:ext cx="83151" cy="0"/>
          </a:xfrm>
          <a:prstGeom prst="straightConnector1">
            <a:avLst/>
          </a:prstGeom>
          <a:ln w="34925" cmpd="sng">
            <a:solidFill>
              <a:schemeClr val="accent5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C1713E2-5487-2D00-BDFC-4E6344B00A31}"/>
              </a:ext>
            </a:extLst>
          </p:cNvPr>
          <p:cNvSpPr txBox="1"/>
          <p:nvPr/>
        </p:nvSpPr>
        <p:spPr>
          <a:xfrm>
            <a:off x="494742" y="3270072"/>
            <a:ext cx="262662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EDD354-ABE7-A044-C028-584D2DFDB156}"/>
              </a:ext>
            </a:extLst>
          </p:cNvPr>
          <p:cNvSpPr txBox="1"/>
          <p:nvPr/>
        </p:nvSpPr>
        <p:spPr>
          <a:xfrm>
            <a:off x="995716" y="3472573"/>
            <a:ext cx="30649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309A0-20DE-C7C8-F450-106F063D9528}"/>
              </a:ext>
            </a:extLst>
          </p:cNvPr>
          <p:cNvSpPr txBox="1"/>
          <p:nvPr/>
        </p:nvSpPr>
        <p:spPr>
          <a:xfrm>
            <a:off x="1822817" y="3449965"/>
            <a:ext cx="403551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bc</a:t>
            </a:r>
            <a:endParaRPr lang="en-US" dirty="0">
              <a:solidFill>
                <a:schemeClr val="accent5"/>
              </a:solidFill>
              <a:latin typeface="CMU Classical Serif" charset="0"/>
              <a:ea typeface="CMU Classical Serif" charset="0"/>
              <a:cs typeface="CMU Classical Serif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76AFDA-35A8-C781-41FF-397ECF00C353}"/>
              </a:ext>
            </a:extLst>
          </p:cNvPr>
          <p:cNvSpPr txBox="1"/>
          <p:nvPr/>
        </p:nvSpPr>
        <p:spPr>
          <a:xfrm>
            <a:off x="2585966" y="3453009"/>
            <a:ext cx="52482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bcd</a:t>
            </a:r>
            <a:endParaRPr lang="en-US" dirty="0">
              <a:solidFill>
                <a:srgbClr val="7030A0"/>
              </a:solidFill>
              <a:latin typeface="CMU Classical Serif" charset="0"/>
              <a:ea typeface="CMU Classical Serif" charset="0"/>
              <a:cs typeface="CMU Classical Serif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FC8D1A6-0C8D-F79E-2DC2-2845D76DE17F}"/>
              </a:ext>
            </a:extLst>
          </p:cNvPr>
          <p:cNvSpPr/>
          <p:nvPr/>
        </p:nvSpPr>
        <p:spPr>
          <a:xfrm>
            <a:off x="552859" y="3710452"/>
            <a:ext cx="153939" cy="153939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Classical Serif" charset="0"/>
              <a:ea typeface="CMU Classical Serif" charset="0"/>
              <a:cs typeface="CMU Classical Serif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5F5848-383A-26E9-067A-1E70F12600BB}"/>
              </a:ext>
            </a:extLst>
          </p:cNvPr>
          <p:cNvSpPr txBox="1"/>
          <p:nvPr/>
        </p:nvSpPr>
        <p:spPr>
          <a:xfrm>
            <a:off x="509047" y="3641877"/>
            <a:ext cx="262662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B830803-882F-8C9D-336E-4B8EC17C18ED}"/>
              </a:ext>
            </a:extLst>
          </p:cNvPr>
          <p:cNvCxnSpPr/>
          <p:nvPr/>
        </p:nvCxnSpPr>
        <p:spPr>
          <a:xfrm>
            <a:off x="1363988" y="5369742"/>
            <a:ext cx="1734938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A750ED5-A899-DF31-2A21-F35F739E9351}"/>
              </a:ext>
            </a:extLst>
          </p:cNvPr>
          <p:cNvSpPr txBox="1"/>
          <p:nvPr/>
        </p:nvSpPr>
        <p:spPr>
          <a:xfrm rot="1664205">
            <a:off x="880970" y="4861871"/>
            <a:ext cx="527709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acd</a:t>
            </a:r>
            <a:endParaRPr lang="en-US" dirty="0">
              <a:solidFill>
                <a:srgbClr val="7030A0"/>
              </a:solidFill>
              <a:latin typeface="CMU Classical Serif" charset="0"/>
              <a:ea typeface="CMU Classical Serif" charset="0"/>
              <a:cs typeface="CMU Classical Serif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9B69D25-7855-6107-812C-8420EF164DB3}"/>
              </a:ext>
            </a:extLst>
          </p:cNvPr>
          <p:cNvSpPr txBox="1"/>
          <p:nvPr/>
        </p:nvSpPr>
        <p:spPr>
          <a:xfrm>
            <a:off x="1644245" y="5050667"/>
            <a:ext cx="40908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cd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776AD49-5676-ED51-6067-8C02F09AACA6}"/>
              </a:ext>
            </a:extLst>
          </p:cNvPr>
          <p:cNvSpPr/>
          <p:nvPr/>
        </p:nvSpPr>
        <p:spPr>
          <a:xfrm>
            <a:off x="3038780" y="5288880"/>
            <a:ext cx="153939" cy="153939"/>
          </a:xfrm>
          <a:prstGeom prst="ellipse">
            <a:avLst/>
          </a:prstGeom>
          <a:solidFill>
            <a:schemeClr val="tx1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Classical Serif" charset="0"/>
              <a:ea typeface="CMU Classical Serif" charset="0"/>
              <a:cs typeface="CMU Classical Serif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E4B1DC-199C-CF00-BFC7-74BAEA5DF396}"/>
              </a:ext>
            </a:extLst>
          </p:cNvPr>
          <p:cNvSpPr txBox="1"/>
          <p:nvPr/>
        </p:nvSpPr>
        <p:spPr>
          <a:xfrm>
            <a:off x="2998105" y="5237500"/>
            <a:ext cx="262662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5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D3A688C-EBF9-A8E2-E6D0-503BF439BC4C}"/>
              </a:ext>
            </a:extLst>
          </p:cNvPr>
          <p:cNvCxnSpPr/>
          <p:nvPr/>
        </p:nvCxnSpPr>
        <p:spPr>
          <a:xfrm flipH="1">
            <a:off x="1355863" y="5363809"/>
            <a:ext cx="82573" cy="0"/>
          </a:xfrm>
          <a:prstGeom prst="straightConnector1">
            <a:avLst/>
          </a:prstGeom>
          <a:ln w="28575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B535EB1-5E55-A14F-5B48-9006E4D41E00}"/>
              </a:ext>
            </a:extLst>
          </p:cNvPr>
          <p:cNvSpPr txBox="1"/>
          <p:nvPr/>
        </p:nvSpPr>
        <p:spPr>
          <a:xfrm>
            <a:off x="2987825" y="2693959"/>
            <a:ext cx="201991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Serif Roman" charset="0"/>
                <a:ea typeface="CMU Serif Roman" charset="0"/>
                <a:cs typeface="CMU Serif Roman" charset="0"/>
              </a:rPr>
              <a:t>Forward Path Weights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1976BA-F0B9-9EAC-0A56-026C55480A94}"/>
              </a:ext>
            </a:extLst>
          </p:cNvPr>
          <p:cNvSpPr txBox="1"/>
          <p:nvPr/>
        </p:nvSpPr>
        <p:spPr>
          <a:xfrm>
            <a:off x="2828975" y="4444340"/>
            <a:ext cx="2135457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Serif Roman" charset="0"/>
                <a:ea typeface="CMU Serif Roman" charset="0"/>
                <a:cs typeface="CMU Serif Roman" charset="0"/>
              </a:rPr>
              <a:t>Backward Path Weights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8FD8DB2-1748-F5A4-E278-7563DCF1CD5F}"/>
              </a:ext>
            </a:extLst>
          </p:cNvPr>
          <p:cNvCxnSpPr/>
          <p:nvPr/>
        </p:nvCxnSpPr>
        <p:spPr>
          <a:xfrm>
            <a:off x="1538235" y="3787420"/>
            <a:ext cx="83151" cy="0"/>
          </a:xfrm>
          <a:prstGeom prst="straightConnector1">
            <a:avLst/>
          </a:prstGeom>
          <a:ln w="34925" cmpd="sng">
            <a:solidFill>
              <a:schemeClr val="accent5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5DFE575-D8E9-FB39-A515-259E810F3EF8}"/>
              </a:ext>
            </a:extLst>
          </p:cNvPr>
          <p:cNvCxnSpPr/>
          <p:nvPr/>
        </p:nvCxnSpPr>
        <p:spPr>
          <a:xfrm>
            <a:off x="2423894" y="3414981"/>
            <a:ext cx="83151" cy="0"/>
          </a:xfrm>
          <a:prstGeom prst="straightConnector1">
            <a:avLst/>
          </a:prstGeom>
          <a:ln w="34925" cmpd="sng">
            <a:solidFill>
              <a:schemeClr val="accent5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ED5DEB4-4FD7-18DA-48C6-6D5D9B8EE083}"/>
              </a:ext>
            </a:extLst>
          </p:cNvPr>
          <p:cNvCxnSpPr/>
          <p:nvPr/>
        </p:nvCxnSpPr>
        <p:spPr>
          <a:xfrm>
            <a:off x="2431636" y="3790342"/>
            <a:ext cx="83151" cy="0"/>
          </a:xfrm>
          <a:prstGeom prst="straightConnector1">
            <a:avLst/>
          </a:prstGeom>
          <a:ln w="34925" cmpd="sng">
            <a:solidFill>
              <a:schemeClr val="accent5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146B9D8-62BE-BB00-58C6-8AD7BCAD2033}"/>
              </a:ext>
            </a:extLst>
          </p:cNvPr>
          <p:cNvCxnSpPr/>
          <p:nvPr/>
        </p:nvCxnSpPr>
        <p:spPr>
          <a:xfrm flipH="1">
            <a:off x="2231458" y="5364696"/>
            <a:ext cx="82573" cy="0"/>
          </a:xfrm>
          <a:prstGeom prst="straightConnector1">
            <a:avLst/>
          </a:prstGeom>
          <a:ln w="28575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4812FE1-3E03-5625-65E8-5AC7D4D0DD0D}"/>
              </a:ext>
            </a:extLst>
          </p:cNvPr>
          <p:cNvSpPr txBox="1"/>
          <p:nvPr/>
        </p:nvSpPr>
        <p:spPr>
          <a:xfrm>
            <a:off x="2544290" y="5051001"/>
            <a:ext cx="30649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d</a:t>
            </a:r>
            <a:endParaRPr lang="en-US" dirty="0">
              <a:solidFill>
                <a:schemeClr val="accent6"/>
              </a:solidFill>
              <a:latin typeface="CMU Classical Serif" charset="0"/>
              <a:ea typeface="CMU Classical Serif" charset="0"/>
              <a:cs typeface="CMU Classical Serif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28A836E-F073-4869-0F9F-740C057190E6}"/>
              </a:ext>
            </a:extLst>
          </p:cNvPr>
          <p:cNvSpPr txBox="1"/>
          <p:nvPr/>
        </p:nvSpPr>
        <p:spPr>
          <a:xfrm rot="19600055">
            <a:off x="863417" y="5500332"/>
            <a:ext cx="52610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bcd</a:t>
            </a:r>
            <a:endParaRPr lang="en-US" dirty="0">
              <a:solidFill>
                <a:srgbClr val="7030A0"/>
              </a:solidFill>
              <a:latin typeface="CMU Classical Serif" charset="0"/>
              <a:ea typeface="CMU Classical Serif" charset="0"/>
              <a:cs typeface="CMU Classical Serif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50E7550-7A96-6A82-1E86-087BFDD7E6D5}"/>
              </a:ext>
            </a:extLst>
          </p:cNvPr>
          <p:cNvCxnSpPr/>
          <p:nvPr/>
        </p:nvCxnSpPr>
        <p:spPr>
          <a:xfrm flipV="1">
            <a:off x="4923834" y="1881955"/>
            <a:ext cx="842183" cy="204582"/>
          </a:xfrm>
          <a:prstGeom prst="line">
            <a:avLst/>
          </a:prstGeom>
          <a:ln cap="flat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5037606-2136-804B-10E6-D255360432CD}"/>
              </a:ext>
            </a:extLst>
          </p:cNvPr>
          <p:cNvCxnSpPr/>
          <p:nvPr/>
        </p:nvCxnSpPr>
        <p:spPr>
          <a:xfrm>
            <a:off x="4923833" y="1593231"/>
            <a:ext cx="844992" cy="28872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99853E0-3B46-4DF3-4EA5-3017610AC53C}"/>
              </a:ext>
            </a:extLst>
          </p:cNvPr>
          <p:cNvCxnSpPr/>
          <p:nvPr/>
        </p:nvCxnSpPr>
        <p:spPr>
          <a:xfrm>
            <a:off x="5768826" y="1881955"/>
            <a:ext cx="90662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974B338D-37E6-DE94-7768-BEECDE23C080}"/>
              </a:ext>
            </a:extLst>
          </p:cNvPr>
          <p:cNvSpPr/>
          <p:nvPr/>
        </p:nvSpPr>
        <p:spPr>
          <a:xfrm>
            <a:off x="4834551" y="1516263"/>
            <a:ext cx="153939" cy="153939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4936F51-A728-5A89-A5D9-38963A169578}"/>
              </a:ext>
            </a:extLst>
          </p:cNvPr>
          <p:cNvSpPr/>
          <p:nvPr/>
        </p:nvSpPr>
        <p:spPr>
          <a:xfrm>
            <a:off x="5690507" y="1793485"/>
            <a:ext cx="153939" cy="153939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3400B98-36DE-8FDC-C7CD-4954E6AAB0F9}"/>
              </a:ext>
            </a:extLst>
          </p:cNvPr>
          <p:cNvSpPr/>
          <p:nvPr/>
        </p:nvSpPr>
        <p:spPr>
          <a:xfrm>
            <a:off x="6597211" y="1793485"/>
            <a:ext cx="153939" cy="153939"/>
          </a:xfrm>
          <a:prstGeom prst="ellipse">
            <a:avLst/>
          </a:prstGeom>
          <a:solidFill>
            <a:schemeClr val="tx1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791F2A5-1D8B-109F-234F-2A2B0FFC7BAC}"/>
              </a:ext>
            </a:extLst>
          </p:cNvPr>
          <p:cNvSpPr txBox="1"/>
          <p:nvPr/>
        </p:nvSpPr>
        <p:spPr>
          <a:xfrm>
            <a:off x="5181228" y="1427109"/>
            <a:ext cx="39305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>
                <a:latin typeface="CMU Classical Serif" charset="0"/>
                <a:ea typeface="CMU Classical Serif" charset="0"/>
                <a:cs typeface="CMU Classical Serif" charset="0"/>
              </a:rPr>
              <a:t>ac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E2EBCFC-9E84-1FC4-62BC-6F722EEB43EA}"/>
              </a:ext>
            </a:extLst>
          </p:cNvPr>
          <p:cNvSpPr txBox="1"/>
          <p:nvPr/>
        </p:nvSpPr>
        <p:spPr>
          <a:xfrm>
            <a:off x="5178536" y="1931895"/>
            <a:ext cx="396262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CMU Classical Serif" charset="0"/>
                <a:ea typeface="CMU Classical Serif" charset="0"/>
                <a:cs typeface="CMU Classical Serif" charset="0"/>
              </a:rPr>
              <a:t>bc</a:t>
            </a:r>
            <a:endParaRPr lang="en-US" i="1" dirty="0">
              <a:latin typeface="CMU Classical Serif" charset="0"/>
              <a:ea typeface="CMU Classical Serif" charset="0"/>
              <a:cs typeface="CMU Classical Serif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CB24C7C-BACB-F29E-04B3-E3B7091FAADD}"/>
              </a:ext>
            </a:extLst>
          </p:cNvPr>
          <p:cNvSpPr txBox="1"/>
          <p:nvPr/>
        </p:nvSpPr>
        <p:spPr>
          <a:xfrm>
            <a:off x="6038474" y="1572668"/>
            <a:ext cx="30328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i="1" dirty="0">
                <a:latin typeface="CMU Classical Serif" charset="0"/>
                <a:ea typeface="CMU Classical Serif" charset="0"/>
                <a:cs typeface="CMU Classical Serif" charset="0"/>
              </a:rPr>
              <a:t>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BE49AC4-3815-4066-53CC-F5971CC7EE74}"/>
              </a:ext>
            </a:extLst>
          </p:cNvPr>
          <p:cNvSpPr txBox="1"/>
          <p:nvPr/>
        </p:nvSpPr>
        <p:spPr>
          <a:xfrm>
            <a:off x="4777439" y="1444895"/>
            <a:ext cx="262662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1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217D0A9-FCA3-BD6F-54A3-AC65AEA2A174}"/>
              </a:ext>
            </a:extLst>
          </p:cNvPr>
          <p:cNvSpPr/>
          <p:nvPr/>
        </p:nvSpPr>
        <p:spPr>
          <a:xfrm>
            <a:off x="4838815" y="2019808"/>
            <a:ext cx="153939" cy="153939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966226A-03BD-9584-5B5C-9CBC4FC663E4}"/>
              </a:ext>
            </a:extLst>
          </p:cNvPr>
          <p:cNvSpPr txBox="1"/>
          <p:nvPr/>
        </p:nvSpPr>
        <p:spPr>
          <a:xfrm>
            <a:off x="4784514" y="1955200"/>
            <a:ext cx="199966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257214-E062-F56E-C886-17663F7760E8}"/>
              </a:ext>
            </a:extLst>
          </p:cNvPr>
          <p:cNvSpPr txBox="1"/>
          <p:nvPr/>
        </p:nvSpPr>
        <p:spPr>
          <a:xfrm>
            <a:off x="5634055" y="1729619"/>
            <a:ext cx="262662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ACB1B18-81BC-9DBE-FAE2-D4A0F1EF0617}"/>
              </a:ext>
            </a:extLst>
          </p:cNvPr>
          <p:cNvSpPr txBox="1"/>
          <p:nvPr/>
        </p:nvSpPr>
        <p:spPr>
          <a:xfrm>
            <a:off x="6544036" y="1742098"/>
            <a:ext cx="263214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5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ABD5D11-654F-039F-C664-8110C3AEE011}"/>
              </a:ext>
            </a:extLst>
          </p:cNvPr>
          <p:cNvCxnSpPr/>
          <p:nvPr/>
        </p:nvCxnSpPr>
        <p:spPr>
          <a:xfrm>
            <a:off x="4876864" y="3786749"/>
            <a:ext cx="1828800" cy="37"/>
          </a:xfrm>
          <a:prstGeom prst="line">
            <a:avLst/>
          </a:prstGeom>
          <a:ln cap="rnd">
            <a:solidFill>
              <a:schemeClr val="accent5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67CA232-8631-7CA6-0A54-E006EFC1E258}"/>
              </a:ext>
            </a:extLst>
          </p:cNvPr>
          <p:cNvCxnSpPr/>
          <p:nvPr/>
        </p:nvCxnSpPr>
        <p:spPr>
          <a:xfrm>
            <a:off x="4860776" y="3414469"/>
            <a:ext cx="1828800" cy="37"/>
          </a:xfrm>
          <a:prstGeom prst="line">
            <a:avLst/>
          </a:prstGeom>
          <a:ln cap="rnd">
            <a:solidFill>
              <a:srgbClr val="4BACC6"/>
            </a:solidFill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A628486-6A72-B710-182C-A4FD41FDB23D}"/>
              </a:ext>
            </a:extLst>
          </p:cNvPr>
          <p:cNvSpPr txBox="1"/>
          <p:nvPr/>
        </p:nvSpPr>
        <p:spPr>
          <a:xfrm>
            <a:off x="5230727" y="3097405"/>
            <a:ext cx="39305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ac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068A597-3E49-CF56-6351-D2FDD75D10B0}"/>
              </a:ext>
            </a:extLst>
          </p:cNvPr>
          <p:cNvSpPr txBox="1"/>
          <p:nvPr/>
        </p:nvSpPr>
        <p:spPr>
          <a:xfrm>
            <a:off x="6043746" y="3092654"/>
            <a:ext cx="527709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acd</a:t>
            </a:r>
            <a:endParaRPr lang="en-US" dirty="0">
              <a:solidFill>
                <a:srgbClr val="7030A0"/>
              </a:solidFill>
              <a:latin typeface="CMU Classical Serif" charset="0"/>
              <a:ea typeface="CMU Classical Serif" charset="0"/>
              <a:cs typeface="CMU Classical Serif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AEBC99F-AF7D-931F-149F-EDB0E8C3CC65}"/>
              </a:ext>
            </a:extLst>
          </p:cNvPr>
          <p:cNvSpPr/>
          <p:nvPr/>
        </p:nvSpPr>
        <p:spPr>
          <a:xfrm>
            <a:off x="4787259" y="3336981"/>
            <a:ext cx="153939" cy="153939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MU Classical Serif" charset="0"/>
              <a:ea typeface="CMU Classical Serif" charset="0"/>
              <a:cs typeface="CMU Classical Serif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BD38960-97CE-03C3-9F51-1159CFE46B66}"/>
              </a:ext>
            </a:extLst>
          </p:cNvPr>
          <p:cNvCxnSpPr/>
          <p:nvPr/>
        </p:nvCxnSpPr>
        <p:spPr>
          <a:xfrm>
            <a:off x="5772636" y="3413455"/>
            <a:ext cx="83151" cy="0"/>
          </a:xfrm>
          <a:prstGeom prst="straightConnector1">
            <a:avLst/>
          </a:prstGeom>
          <a:ln w="34925" cmpd="sng">
            <a:solidFill>
              <a:schemeClr val="accent5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44DCF7E-DA6E-ECAD-1855-6809829A32A6}"/>
              </a:ext>
            </a:extLst>
          </p:cNvPr>
          <p:cNvSpPr txBox="1"/>
          <p:nvPr/>
        </p:nvSpPr>
        <p:spPr>
          <a:xfrm>
            <a:off x="4729142" y="3269040"/>
            <a:ext cx="262662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1C437F-BA15-D128-8613-3232463A6544}"/>
              </a:ext>
            </a:extLst>
          </p:cNvPr>
          <p:cNvSpPr txBox="1"/>
          <p:nvPr/>
        </p:nvSpPr>
        <p:spPr>
          <a:xfrm>
            <a:off x="5230116" y="3471541"/>
            <a:ext cx="40427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5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bc</a:t>
            </a:r>
            <a:endParaRPr lang="en-US" dirty="0">
              <a:solidFill>
                <a:schemeClr val="accent5"/>
              </a:solidFill>
              <a:latin typeface="CMU Classical Serif" charset="0"/>
              <a:ea typeface="CMU Classical Serif" charset="0"/>
              <a:cs typeface="CMU Classical Serif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735FCE6-C62D-0D8D-5518-BC6BC922DD20}"/>
              </a:ext>
            </a:extLst>
          </p:cNvPr>
          <p:cNvSpPr txBox="1"/>
          <p:nvPr/>
        </p:nvSpPr>
        <p:spPr>
          <a:xfrm>
            <a:off x="6057216" y="3448933"/>
            <a:ext cx="52610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bcd</a:t>
            </a:r>
            <a:endParaRPr lang="en-US" dirty="0">
              <a:solidFill>
                <a:srgbClr val="7030A0"/>
              </a:solidFill>
              <a:latin typeface="CMU Classical Serif" charset="0"/>
              <a:ea typeface="CMU Classical Serif" charset="0"/>
              <a:cs typeface="CMU Classical Serif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C3F07AF-3D74-A080-4D36-2BBEEB48C1B4}"/>
              </a:ext>
            </a:extLst>
          </p:cNvPr>
          <p:cNvSpPr/>
          <p:nvPr/>
        </p:nvSpPr>
        <p:spPr>
          <a:xfrm>
            <a:off x="4787259" y="3709420"/>
            <a:ext cx="153939" cy="153939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Classical Serif" charset="0"/>
              <a:ea typeface="CMU Classical Serif" charset="0"/>
              <a:cs typeface="CMU Classical Serif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CD39616-6C90-B855-8B14-5EBB2BD70D71}"/>
              </a:ext>
            </a:extLst>
          </p:cNvPr>
          <p:cNvSpPr txBox="1"/>
          <p:nvPr/>
        </p:nvSpPr>
        <p:spPr>
          <a:xfrm>
            <a:off x="4743447" y="3645953"/>
            <a:ext cx="262662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2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F52A487-02BC-505E-D2B3-B9053C013D18}"/>
              </a:ext>
            </a:extLst>
          </p:cNvPr>
          <p:cNvCxnSpPr/>
          <p:nvPr/>
        </p:nvCxnSpPr>
        <p:spPr>
          <a:xfrm>
            <a:off x="5772635" y="3786388"/>
            <a:ext cx="83151" cy="0"/>
          </a:xfrm>
          <a:prstGeom prst="straightConnector1">
            <a:avLst/>
          </a:prstGeom>
          <a:ln w="34925" cmpd="sng">
            <a:solidFill>
              <a:schemeClr val="accent5"/>
            </a:solidFill>
            <a:headEnd w="lg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D01C03D-0889-B1F0-7D61-31FBD2D8332E}"/>
              </a:ext>
            </a:extLst>
          </p:cNvPr>
          <p:cNvCxnSpPr/>
          <p:nvPr/>
        </p:nvCxnSpPr>
        <p:spPr>
          <a:xfrm flipV="1">
            <a:off x="4894597" y="5362208"/>
            <a:ext cx="666481" cy="399082"/>
          </a:xfrm>
          <a:prstGeom prst="line">
            <a:avLst/>
          </a:prstGeom>
          <a:ln cap="rnd">
            <a:solidFill>
              <a:schemeClr val="accent6"/>
            </a:solidFill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6202333-6B04-7AA9-A79B-6A84E64170F5}"/>
              </a:ext>
            </a:extLst>
          </p:cNvPr>
          <p:cNvCxnSpPr/>
          <p:nvPr/>
        </p:nvCxnSpPr>
        <p:spPr>
          <a:xfrm>
            <a:off x="4878061" y="4964157"/>
            <a:ext cx="666481" cy="399082"/>
          </a:xfrm>
          <a:prstGeom prst="line">
            <a:avLst/>
          </a:prstGeom>
          <a:ln cap="rnd">
            <a:solidFill>
              <a:schemeClr val="accent6"/>
            </a:solidFill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0CDE5EC-0C70-C8BE-4EC4-FA316C911EA5}"/>
              </a:ext>
            </a:extLst>
          </p:cNvPr>
          <p:cNvCxnSpPr/>
          <p:nvPr/>
        </p:nvCxnSpPr>
        <p:spPr>
          <a:xfrm>
            <a:off x="5516831" y="5363809"/>
            <a:ext cx="914400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488C99F-4E56-CB38-1000-774C6A5460FA}"/>
              </a:ext>
            </a:extLst>
          </p:cNvPr>
          <p:cNvSpPr txBox="1"/>
          <p:nvPr/>
        </p:nvSpPr>
        <p:spPr>
          <a:xfrm rot="1664205">
            <a:off x="5026318" y="4863433"/>
            <a:ext cx="527709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acd</a:t>
            </a:r>
            <a:endParaRPr lang="en-US" dirty="0">
              <a:solidFill>
                <a:srgbClr val="7030A0"/>
              </a:solidFill>
              <a:latin typeface="CMU Classical Serif" charset="0"/>
              <a:ea typeface="CMU Classical Serif" charset="0"/>
              <a:cs typeface="CMU Classical Serif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2D23EE8-B078-4738-CFB5-113C94CF4CEF}"/>
              </a:ext>
            </a:extLst>
          </p:cNvPr>
          <p:cNvSpPr txBox="1"/>
          <p:nvPr/>
        </p:nvSpPr>
        <p:spPr>
          <a:xfrm>
            <a:off x="5797088" y="5052229"/>
            <a:ext cx="30649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d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B51F4FF-25D7-BC6E-4356-99008F7139C9}"/>
              </a:ext>
            </a:extLst>
          </p:cNvPr>
          <p:cNvSpPr/>
          <p:nvPr/>
        </p:nvSpPr>
        <p:spPr>
          <a:xfrm>
            <a:off x="6395535" y="5287539"/>
            <a:ext cx="153939" cy="153939"/>
          </a:xfrm>
          <a:prstGeom prst="ellipse">
            <a:avLst/>
          </a:prstGeom>
          <a:solidFill>
            <a:schemeClr val="tx1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Classical Serif" charset="0"/>
              <a:ea typeface="CMU Classical Serif" charset="0"/>
              <a:cs typeface="CMU Classical Serif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8F09971-F785-DC50-FE6D-DC0DA4E3FB6B}"/>
              </a:ext>
            </a:extLst>
          </p:cNvPr>
          <p:cNvSpPr txBox="1"/>
          <p:nvPr/>
        </p:nvSpPr>
        <p:spPr>
          <a:xfrm>
            <a:off x="6350324" y="5232077"/>
            <a:ext cx="263214" cy="27699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5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16C5C92-C65C-6EDF-14FB-5AE919DB9479}"/>
              </a:ext>
            </a:extLst>
          </p:cNvPr>
          <p:cNvCxnSpPr/>
          <p:nvPr/>
        </p:nvCxnSpPr>
        <p:spPr>
          <a:xfrm flipH="1">
            <a:off x="5508706" y="5357876"/>
            <a:ext cx="82573" cy="0"/>
          </a:xfrm>
          <a:prstGeom prst="straightConnector1">
            <a:avLst/>
          </a:prstGeom>
          <a:ln w="28575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75FC7715-808B-100B-F870-87025EC48E86}"/>
              </a:ext>
            </a:extLst>
          </p:cNvPr>
          <p:cNvSpPr txBox="1"/>
          <p:nvPr/>
        </p:nvSpPr>
        <p:spPr>
          <a:xfrm rot="19600055">
            <a:off x="5016260" y="5494399"/>
            <a:ext cx="52610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  <a:latin typeface="CMU Classical Serif" charset="0"/>
                <a:ea typeface="CMU Classical Serif" charset="0"/>
                <a:cs typeface="CMU Classical Serif" charset="0"/>
              </a:rPr>
              <a:t>bcd</a:t>
            </a:r>
            <a:endParaRPr lang="en-US" dirty="0">
              <a:solidFill>
                <a:srgbClr val="7030A0"/>
              </a:solidFill>
              <a:latin typeface="CMU Classical Serif" charset="0"/>
              <a:ea typeface="CMU Classical Serif" charset="0"/>
              <a:cs typeface="CMU Classical Serif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D02A513-276B-D076-2D63-118C05AE4618}"/>
              </a:ext>
            </a:extLst>
          </p:cNvPr>
          <p:cNvSpPr txBox="1"/>
          <p:nvPr/>
        </p:nvSpPr>
        <p:spPr>
          <a:xfrm>
            <a:off x="2958023" y="1008536"/>
            <a:ext cx="2058064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Serif Roman" charset="0"/>
                <a:ea typeface="CMU Serif Roman" charset="0"/>
                <a:cs typeface="CMU Serif Roman" charset="0"/>
              </a:rPr>
              <a:t>Directed Acyclic Graph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55F0E292-FC18-4C93-80BB-BEB409B5ABEF}"/>
              </a:ext>
            </a:extLst>
          </p:cNvPr>
          <p:cNvGrpSpPr/>
          <p:nvPr/>
        </p:nvGrpSpPr>
        <p:grpSpPr>
          <a:xfrm>
            <a:off x="2709656" y="374866"/>
            <a:ext cx="2468880" cy="369332"/>
            <a:chOff x="2629903" y="880725"/>
            <a:chExt cx="2468880" cy="369332"/>
          </a:xfrm>
        </p:grpSpPr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CD6F2B4F-8609-A21F-2B0F-797D4F79A09B}"/>
                </a:ext>
              </a:extLst>
            </p:cNvPr>
            <p:cNvCxnSpPr/>
            <p:nvPr/>
          </p:nvCxnSpPr>
          <p:spPr>
            <a:xfrm>
              <a:off x="2629903" y="1243203"/>
              <a:ext cx="2468880" cy="0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C8E9551-CB29-41A8-A5AC-320338CBA466}"/>
                </a:ext>
              </a:extLst>
            </p:cNvPr>
            <p:cNvSpPr txBox="1"/>
            <p:nvPr/>
          </p:nvSpPr>
          <p:spPr>
            <a:xfrm>
              <a:off x="2807699" y="880725"/>
              <a:ext cx="1933414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MU Serif Roman" charset="0"/>
                  <a:ea typeface="CMU Serif Roman" charset="0"/>
                  <a:cs typeface="CMU Serif Roman" charset="0"/>
                </a:rPr>
                <a:t>eliminate edge 3-4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5DC73A2C-3F43-D3E4-CCA3-B5C2196DB49C}"/>
              </a:ext>
            </a:extLst>
          </p:cNvPr>
          <p:cNvSpPr txBox="1"/>
          <p:nvPr/>
        </p:nvSpPr>
        <p:spPr>
          <a:xfrm>
            <a:off x="9024595" y="1024040"/>
            <a:ext cx="1935850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Serif Roman" charset="0"/>
              </a:rPr>
              <a:t>Edge Weights Matrix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4C69BDB-1C76-A4D8-2A93-081D5E3DFBC2}"/>
              </a:ext>
            </a:extLst>
          </p:cNvPr>
          <p:cNvSpPr txBox="1"/>
          <p:nvPr/>
        </p:nvSpPr>
        <p:spPr>
          <a:xfrm>
            <a:off x="9024595" y="3769994"/>
            <a:ext cx="1872564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MU Serif Roman" charset="0"/>
                <a:ea typeface="CMU Serif Roman" charset="0"/>
                <a:cs typeface="CMU Serif Roman" charset="0"/>
              </a:rPr>
              <a:t>Path Weights Matrix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DA113D51-E7B5-D591-2D60-E97347D0D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2179" y="1554332"/>
            <a:ext cx="3768981" cy="94437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0114E179-0D84-0000-5F1E-2C95C1D5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433" y="4481737"/>
            <a:ext cx="4146427" cy="1021650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E8819DEA-C2F6-9DE0-5E10-A5828BB4DFE8}"/>
              </a:ext>
            </a:extLst>
          </p:cNvPr>
          <p:cNvGrpSpPr/>
          <p:nvPr/>
        </p:nvGrpSpPr>
        <p:grpSpPr>
          <a:xfrm>
            <a:off x="11305377" y="783219"/>
            <a:ext cx="2005560" cy="1535400"/>
            <a:chOff x="11305377" y="783219"/>
            <a:chExt cx="2005560" cy="153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42F3EAD-6E07-F230-CF3E-6A3AEA97C499}"/>
                    </a:ext>
                  </a:extLst>
                </p14:cNvPr>
                <p14:cNvContentPartPr/>
                <p14:nvPr/>
              </p14:nvContentPartPr>
              <p14:xfrm>
                <a:off x="11305377" y="2021259"/>
                <a:ext cx="402840" cy="297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42F3EAD-6E07-F230-CF3E-6A3AEA97C4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296377" y="2012259"/>
                  <a:ext cx="4204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FA6F9FC-B0B7-6949-1173-74FDD852BD22}"/>
                    </a:ext>
                  </a:extLst>
                </p14:cNvPr>
                <p14:cNvContentPartPr/>
                <p14:nvPr/>
              </p14:nvContentPartPr>
              <p14:xfrm>
                <a:off x="11757537" y="783219"/>
                <a:ext cx="1553400" cy="1160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FA6F9FC-B0B7-6949-1173-74FDD852BD2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748537" y="774219"/>
                  <a:ext cx="1571040" cy="11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2A12ACF-003A-3AA6-5F52-72DF84BAFE0D}"/>
                    </a:ext>
                  </a:extLst>
                </p14:cNvPr>
                <p14:cNvContentPartPr/>
                <p14:nvPr/>
              </p14:nvContentPartPr>
              <p14:xfrm>
                <a:off x="11761857" y="1746939"/>
                <a:ext cx="629640" cy="325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2A12ACF-003A-3AA6-5F52-72DF84BAFE0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752857" y="1737939"/>
                  <a:ext cx="647280" cy="342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6" name="Title 1">
            <a:extLst>
              <a:ext uri="{FF2B5EF4-FFF2-40B4-BE49-F238E27FC236}">
                <a16:creationId xmlns:a16="http://schemas.microsoft.com/office/drawing/2014/main" id="{FC473069-E40B-49FC-D802-A82281A14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5386" y="-202281"/>
            <a:ext cx="10515600" cy="1325563"/>
          </a:xfrm>
        </p:spPr>
        <p:txBody>
          <a:bodyPr/>
          <a:lstStyle/>
          <a:p>
            <a:r>
              <a:rPr lang="en-US" dirty="0"/>
              <a:t>Edge Elimination</a:t>
            </a:r>
          </a:p>
        </p:txBody>
      </p:sp>
    </p:spTree>
    <p:extLst>
      <p:ext uri="{BB962C8B-B14F-4D97-AF65-F5344CB8AC3E}">
        <p14:creationId xmlns:p14="http://schemas.microsoft.com/office/powerpoint/2010/main" val="600648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2C599-C43B-1ECF-75BB-827D0768C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an edge 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E7A9CB-4D69-F591-0131-8C745897F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42" y="1789044"/>
            <a:ext cx="38227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83EF20-B6D5-27C0-7128-A62754E3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42" y="3798564"/>
            <a:ext cx="4379843" cy="1635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708BCF-30CA-49DE-A340-AF6E0623C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542" y="1621110"/>
            <a:ext cx="7772400" cy="19857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829ACE-B5C5-56FC-34BE-811F26745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211" y="3798564"/>
            <a:ext cx="6265241" cy="236496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EDE10E6-22EF-FB72-BD54-2B83292F0D90}"/>
              </a:ext>
            </a:extLst>
          </p:cNvPr>
          <p:cNvSpPr txBox="1">
            <a:spLocks/>
          </p:cNvSpPr>
          <p:nvPr/>
        </p:nvSpPr>
        <p:spPr>
          <a:xfrm>
            <a:off x="5765386" y="-2022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Edge Addition</a:t>
            </a:r>
          </a:p>
        </p:txBody>
      </p:sp>
    </p:spTree>
    <p:extLst>
      <p:ext uri="{BB962C8B-B14F-4D97-AF65-F5344CB8AC3E}">
        <p14:creationId xmlns:p14="http://schemas.microsoft.com/office/powerpoint/2010/main" val="1870412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3DB9C3-4600-DE47-3AF3-541202DB8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830" y="1760126"/>
            <a:ext cx="7772400" cy="46934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6A182B4-23FB-64CD-3E89-EE73A8509D5B}"/>
              </a:ext>
            </a:extLst>
          </p:cNvPr>
          <p:cNvSpPr txBox="1">
            <a:spLocks/>
          </p:cNvSpPr>
          <p:nvPr/>
        </p:nvSpPr>
        <p:spPr>
          <a:xfrm>
            <a:off x="1631343" y="132414"/>
            <a:ext cx="73854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Remember that Block Decomposition?  M: source-internal, \tilde{L}: internal internal </a:t>
            </a:r>
          </a:p>
        </p:txBody>
      </p:sp>
    </p:spTree>
    <p:extLst>
      <p:ext uri="{BB962C8B-B14F-4D97-AF65-F5344CB8AC3E}">
        <p14:creationId xmlns:p14="http://schemas.microsoft.com/office/powerpoint/2010/main" val="663171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03D4C-F510-16CB-F228-539882B5C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dirty="0"/>
              <a:t>Putting it all together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7B888-396B-34E5-D636-4CD852337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52"/>
          <a:stretch/>
        </p:blipFill>
        <p:spPr>
          <a:xfrm>
            <a:off x="2357277" y="2522482"/>
            <a:ext cx="5640857" cy="100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02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93CAC-3911-1177-90B5-1600BB76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Wait: where are the derivatives?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CB8FB-06CE-7270-DF41-97C8B67E0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077"/>
          <a:stretch/>
        </p:blipFill>
        <p:spPr>
          <a:xfrm>
            <a:off x="421899" y="1281877"/>
            <a:ext cx="9246290" cy="36264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74DBD3-F2AF-B8D3-CEA2-BBA635DF0070}"/>
              </a:ext>
            </a:extLst>
          </p:cNvPr>
          <p:cNvSpPr txBox="1"/>
          <p:nvPr/>
        </p:nvSpPr>
        <p:spPr>
          <a:xfrm>
            <a:off x="8416329" y="5224917"/>
            <a:ext cx="2937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Vertices:Computational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Graph</a:t>
            </a:r>
          </a:p>
          <a:p>
            <a:endParaRPr lang="en-US" dirty="0"/>
          </a:p>
          <a:p>
            <a:r>
              <a:rPr lang="en-US" dirty="0"/>
              <a:t>Edges: ”One step” derivatives</a:t>
            </a:r>
          </a:p>
        </p:txBody>
      </p:sp>
    </p:spTree>
    <p:extLst>
      <p:ext uri="{BB962C8B-B14F-4D97-AF65-F5344CB8AC3E}">
        <p14:creationId xmlns:p14="http://schemas.microsoft.com/office/powerpoint/2010/main" val="2686655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50F0F-FBCE-E25F-ED60-BC49CCE2E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62983-1BFF-CED4-45F9-BF6B657DB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talk about john being at </a:t>
            </a:r>
            <a:r>
              <a:rPr lang="en-US" dirty="0" err="1"/>
              <a:t>mit</a:t>
            </a:r>
            <a:r>
              <a:rPr lang="en-US" dirty="0"/>
              <a:t> in 2003-2004</a:t>
            </a:r>
          </a:p>
          <a:p>
            <a:r>
              <a:rPr lang="en-US" dirty="0"/>
              <a:t>bringing viral to me</a:t>
            </a:r>
          </a:p>
          <a:p>
            <a:r>
              <a:rPr lang="en-US" dirty="0"/>
              <a:t>tell some story or another</a:t>
            </a:r>
          </a:p>
          <a:p>
            <a:endParaRPr lang="en-US" dirty="0"/>
          </a:p>
          <a:p>
            <a:r>
              <a:rPr lang="en-US" dirty="0"/>
              <a:t>basic idea</a:t>
            </a:r>
          </a:p>
          <a:p>
            <a:r>
              <a:rPr lang="en-US" dirty="0"/>
              <a:t>the elimination and connect to sparse days</a:t>
            </a:r>
          </a:p>
          <a:p>
            <a:r>
              <a:rPr lang="en-US" dirty="0"/>
              <a:t>also the augmentation </a:t>
            </a:r>
          </a:p>
          <a:p>
            <a:r>
              <a:rPr lang="en-US" dirty="0"/>
              <a:t>then to neural networks (which I think we can explain better)</a:t>
            </a:r>
          </a:p>
          <a:p>
            <a:r>
              <a:rPr lang="en-US" dirty="0"/>
              <a:t>finally operators</a:t>
            </a:r>
          </a:p>
          <a:p>
            <a:r>
              <a:rPr lang="en-US" dirty="0"/>
              <a:t>and the code</a:t>
            </a:r>
          </a:p>
          <a:p>
            <a:r>
              <a:rPr lang="en-US" dirty="0"/>
              <a:t>multiple dispatch , generic programming, and not so much the overloading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since we all know that everything should be viewed with graphs and matrices, tell a story about </a:t>
            </a:r>
            <a:r>
              <a:rPr lang="en-US" dirty="0" err="1"/>
              <a:t>autodiff</a:t>
            </a:r>
            <a:r>
              <a:rPr lang="en-US" dirty="0"/>
              <a:t> the way I imagine that john might have thought about it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C79DDF3-C345-8A93-3A11-A877C89D248A}"/>
                  </a:ext>
                </a:extLst>
              </p14:cNvPr>
              <p14:cNvContentPartPr/>
              <p14:nvPr/>
            </p14:nvContentPartPr>
            <p14:xfrm>
              <a:off x="4939497" y="3042939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C79DDF3-C345-8A93-3A11-A877C89D24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30497" y="303429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31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0E4B-E744-A202-2F63-7DFB70B30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4D7CE3-9961-2D6F-0790-A9A11C31C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37"/>
          <a:stretch/>
        </p:blipFill>
        <p:spPr>
          <a:xfrm>
            <a:off x="1557815" y="1690688"/>
            <a:ext cx="7772400" cy="37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63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60E4B-E744-A202-2F63-7DFB70B30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31" y="2498725"/>
            <a:ext cx="10515600" cy="1325563"/>
          </a:xfrm>
        </p:spPr>
        <p:txBody>
          <a:bodyPr/>
          <a:lstStyle/>
          <a:p>
            <a:r>
              <a:rPr lang="en-US" dirty="0"/>
              <a:t>Matrix Adjoints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4D7CE3-9961-2D6F-0790-A9A11C31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850" y="512051"/>
            <a:ext cx="4864005" cy="2755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6A5D88-84D0-5466-4805-A250FC9E8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21679"/>
            <a:ext cx="10128928" cy="158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28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2D1D3A-2476-2774-3DF7-976F02B91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0513"/>
            <a:ext cx="12222059" cy="133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68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4E55B-790B-E8D8-2DE0-3110BEA09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notation is nice!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39517B-51C2-4EE4-3E15-4B5695C31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80099"/>
            <a:ext cx="7772400" cy="289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75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95EE4B-F240-D019-DAB0-22271CE8E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03747"/>
            <a:ext cx="7772400" cy="559509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6CBDF08-4310-B440-C0D8-3FA1F4A44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795"/>
            <a:ext cx="10515600" cy="1325563"/>
          </a:xfrm>
        </p:spPr>
        <p:txBody>
          <a:bodyPr/>
          <a:lstStyle/>
          <a:p>
            <a:r>
              <a:rPr lang="en-US" dirty="0"/>
              <a:t>From scalar to vector to matrix networks</a:t>
            </a:r>
          </a:p>
        </p:txBody>
      </p:sp>
    </p:spTree>
    <p:extLst>
      <p:ext uri="{BB962C8B-B14F-4D97-AF65-F5344CB8AC3E}">
        <p14:creationId xmlns:p14="http://schemas.microsoft.com/office/powerpoint/2010/main" val="1233547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4939C-9720-1148-8E90-88810B9D7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70300"/>
            <a:ext cx="7886700" cy="1325563"/>
          </a:xfrm>
        </p:spPr>
        <p:txBody>
          <a:bodyPr/>
          <a:lstStyle/>
          <a:p>
            <a:r>
              <a:rPr lang="en-US" dirty="0"/>
              <a:t>Neural Net with Operators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47094-EDEE-0741-9F9D-C042B6803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81874"/>
            <a:ext cx="9144000" cy="25890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8407AA-4918-4948-B40E-F93FD9204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0" y="6200771"/>
            <a:ext cx="5003800" cy="58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F8213F-E944-2448-8526-7B1A9EF87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610" y="3833939"/>
            <a:ext cx="6539023" cy="2366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428045-0271-A649-906A-0280BAE95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700" y="4257756"/>
            <a:ext cx="1256912" cy="8493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2A92F0-AF06-604C-AD96-B1656C7402CE}"/>
              </a:ext>
            </a:extLst>
          </p:cNvPr>
          <p:cNvSpPr txBox="1"/>
          <p:nvPr/>
        </p:nvSpPr>
        <p:spPr>
          <a:xfrm>
            <a:off x="1853609" y="3094074"/>
            <a:ext cx="2265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(Generally triangular!)</a:t>
            </a:r>
          </a:p>
        </p:txBody>
      </p:sp>
    </p:spTree>
    <p:extLst>
      <p:ext uri="{BB962C8B-B14F-4D97-AF65-F5344CB8AC3E}">
        <p14:creationId xmlns:p14="http://schemas.microsoft.com/office/powerpoint/2010/main" val="3513093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DA-E8A4-3226-8378-D9199A6C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284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24656-F4F1-6EC2-4F4F-FC25177D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CS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394AA-3657-734E-1BA8-457750696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Modern Computer Science Meets Linear Algebra:</a:t>
            </a:r>
          </a:p>
          <a:p>
            <a:r>
              <a:rPr lang="en-US" dirty="0"/>
              <a:t>Generic Programming</a:t>
            </a:r>
          </a:p>
          <a:p>
            <a:pPr lvl="1"/>
            <a:r>
              <a:rPr lang="en-US" dirty="0"/>
              <a:t>Note: backslash is not </a:t>
            </a:r>
            <a:r>
              <a:rPr lang="en-US" dirty="0" err="1"/>
              <a:t>lapack’s</a:t>
            </a:r>
            <a:r>
              <a:rPr lang="en-US" dirty="0"/>
              <a:t> backslash which isn’t generic</a:t>
            </a:r>
          </a:p>
          <a:p>
            <a:pPr lvl="1"/>
            <a:r>
              <a:rPr lang="en-US" dirty="0" err="1"/>
              <a:t>Composablity</a:t>
            </a:r>
            <a:endParaRPr lang="en-US" dirty="0"/>
          </a:p>
          <a:p>
            <a:r>
              <a:rPr lang="en-US" dirty="0"/>
              <a:t>Transpose all the way down</a:t>
            </a:r>
          </a:p>
          <a:p>
            <a:pPr lvl="1"/>
            <a:r>
              <a:rPr lang="en-US" dirty="0" err="1"/>
              <a:t>Contraversy</a:t>
            </a:r>
            <a:r>
              <a:rPr lang="en-US" dirty="0"/>
              <a:t>:</a:t>
            </a:r>
          </a:p>
          <a:p>
            <a:r>
              <a:rPr lang="en-US" dirty="0"/>
              <a:t>Performance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4189FA-36BA-E0F3-CEE1-B3D0A4153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44" y="4128328"/>
            <a:ext cx="7772400" cy="29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33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167" y="668129"/>
            <a:ext cx="10972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… </a:t>
            </a:r>
            <a:r>
              <a:rPr lang="en-US" sz="2000" dirty="0">
                <a:solidFill>
                  <a:srgbClr val="FF0000"/>
                </a:solidFill>
              </a:rPr>
              <a:t>mathematics is the art of giving the same name to different things.</a:t>
            </a:r>
            <a:r>
              <a:rPr lang="en-US" sz="2000" dirty="0"/>
              <a:t> It is enough that these things, though differing in matter, should be similar in form, to permit of their being, so to speak, run in the same </a:t>
            </a:r>
            <a:r>
              <a:rPr lang="en-US" sz="2000" dirty="0" err="1"/>
              <a:t>mould</a:t>
            </a:r>
            <a:r>
              <a:rPr lang="en-US" sz="2000" dirty="0"/>
              <a:t>. When </a:t>
            </a:r>
            <a:r>
              <a:rPr lang="en-US" sz="2000" dirty="0">
                <a:solidFill>
                  <a:srgbClr val="FF0000"/>
                </a:solidFill>
              </a:rPr>
              <a:t>language has been well chosen</a:t>
            </a:r>
            <a:r>
              <a:rPr lang="en-US" sz="2000" dirty="0"/>
              <a:t>, one is astonished to find that all demonstrations made for a known object apply immediately to many new objects: nothing requires to be changed, not even the terms, since the names have become the same.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237" y="3649227"/>
            <a:ext cx="1926043" cy="26751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95298" y="4316216"/>
            <a:ext cx="293872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Henri </a:t>
            </a:r>
            <a:r>
              <a:rPr lang="en-US" sz="2800" dirty="0" err="1"/>
              <a:t>Poincaré</a:t>
            </a:r>
            <a:endParaRPr lang="en-US" sz="2800" dirty="0"/>
          </a:p>
          <a:p>
            <a:r>
              <a:rPr lang="en-US" sz="2800" dirty="0"/>
              <a:t>over 100 years ago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09600" y="96628"/>
            <a:ext cx="10972800" cy="1143000"/>
          </a:xfrm>
        </p:spPr>
        <p:txBody>
          <a:bodyPr/>
          <a:lstStyle/>
          <a:p>
            <a:r>
              <a:rPr lang="en-US" dirty="0"/>
              <a:t>Abstraction</a:t>
            </a:r>
          </a:p>
        </p:txBody>
      </p:sp>
    </p:spTree>
    <p:extLst>
      <p:ext uri="{BB962C8B-B14F-4D97-AF65-F5344CB8AC3E}">
        <p14:creationId xmlns:p14="http://schemas.microsoft.com/office/powerpoint/2010/main" val="3081845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4D51-E31B-7BA2-64DA-214E220D1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0BB07-0C54-3D66-2471-659B17E34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947" y="2425590"/>
            <a:ext cx="8902071" cy="156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74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ohn Gilbert">
            <a:extLst>
              <a:ext uri="{FF2B5EF4-FFF2-40B4-BE49-F238E27FC236}">
                <a16:creationId xmlns:a16="http://schemas.microsoft.com/office/drawing/2014/main" id="{2BB70321-5783-450A-761B-A741EAD4B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094" y="305246"/>
            <a:ext cx="1903901" cy="237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47F67E-5B8D-2724-AF54-360FDF31A68E}"/>
              </a:ext>
            </a:extLst>
          </p:cNvPr>
          <p:cNvSpPr txBox="1"/>
          <p:nvPr/>
        </p:nvSpPr>
        <p:spPr>
          <a:xfrm>
            <a:off x="2496864" y="6442529"/>
            <a:ext cx="60973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image: &lt;a </a:t>
            </a:r>
            <a:r>
              <a:rPr lang="en-US" sz="800" dirty="0" err="1"/>
              <a:t>href</a:t>
            </a:r>
            <a:r>
              <a:rPr lang="en-US" sz="800" dirty="0"/>
              <a:t>="https://</a:t>
            </a:r>
            <a:r>
              <a:rPr lang="en-US" sz="800" dirty="0" err="1"/>
              <a:t>www.freepik.com</a:t>
            </a:r>
            <a:r>
              <a:rPr lang="en-US" sz="800" dirty="0"/>
              <a:t>/free-vector/isolated-justice-scales-symbol-white-background_30833713.htm#query=balance%20symbol&amp;position=1&amp;from_view=</a:t>
            </a:r>
            <a:r>
              <a:rPr lang="en-US" sz="800" dirty="0" err="1"/>
              <a:t>keyword&amp;track</a:t>
            </a:r>
            <a:r>
              <a:rPr lang="en-US" sz="800" dirty="0"/>
              <a:t>=ais"&gt;Image by </a:t>
            </a:r>
            <a:r>
              <a:rPr lang="en-US" sz="800" dirty="0" err="1"/>
              <a:t>brgfx</a:t>
            </a:r>
            <a:r>
              <a:rPr lang="en-US" sz="800" dirty="0"/>
              <a:t>&lt;/a&gt; on </a:t>
            </a:r>
            <a:r>
              <a:rPr lang="en-US" sz="800" dirty="0" err="1"/>
              <a:t>Freepik</a:t>
            </a:r>
            <a:endParaRPr lang="en-US" sz="800" dirty="0"/>
          </a:p>
        </p:txBody>
      </p:sp>
      <p:pic>
        <p:nvPicPr>
          <p:cNvPr id="7" name="Picture 6" descr="A picture containing scale&#10;&#10;Description automatically generated">
            <a:extLst>
              <a:ext uri="{FF2B5EF4-FFF2-40B4-BE49-F238E27FC236}">
                <a16:creationId xmlns:a16="http://schemas.microsoft.com/office/drawing/2014/main" id="{03D6228F-7C4B-2470-D612-29C6F79D42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755" y="2685123"/>
            <a:ext cx="5233278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3C96BA-A43A-8DE2-C5EC-DD63ED2D26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>
            <a:off x="2144688" y="3250850"/>
            <a:ext cx="2388209" cy="15216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185F2D-EC47-1022-5065-8D2FCDD1F2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3000"/>
          </a:blip>
          <a:srcRect b="24724"/>
          <a:stretch/>
        </p:blipFill>
        <p:spPr>
          <a:xfrm>
            <a:off x="5947259" y="3162400"/>
            <a:ext cx="1856774" cy="1521691"/>
          </a:xfrm>
          <a:prstGeom prst="rect">
            <a:avLst/>
          </a:prstGeom>
        </p:spPr>
      </p:pic>
      <p:sp>
        <p:nvSpPr>
          <p:cNvPr id="11" name="Oval Callout 10">
            <a:extLst>
              <a:ext uri="{FF2B5EF4-FFF2-40B4-BE49-F238E27FC236}">
                <a16:creationId xmlns:a16="http://schemas.microsoft.com/office/drawing/2014/main" id="{D0D04659-11BF-CA94-C0C9-4987A871986B}"/>
              </a:ext>
            </a:extLst>
          </p:cNvPr>
          <p:cNvSpPr/>
          <p:nvPr/>
        </p:nvSpPr>
        <p:spPr>
          <a:xfrm>
            <a:off x="1874982" y="1080655"/>
            <a:ext cx="1736436" cy="612648"/>
          </a:xfrm>
          <a:prstGeom prst="wedgeEllipseCallout">
            <a:avLst>
              <a:gd name="adj1" fmla="val 92465"/>
              <a:gd name="adj2" fmla="val 65515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Graphs </a:t>
            </a:r>
          </a:p>
          <a:p>
            <a:pPr algn="ctr"/>
            <a:r>
              <a:rPr lang="en-US" dirty="0"/>
              <a:t>DAGs!</a:t>
            </a:r>
          </a:p>
        </p:txBody>
      </p:sp>
      <p:sp>
        <p:nvSpPr>
          <p:cNvPr id="12" name="Oval Callout 11">
            <a:extLst>
              <a:ext uri="{FF2B5EF4-FFF2-40B4-BE49-F238E27FC236}">
                <a16:creationId xmlns:a16="http://schemas.microsoft.com/office/drawing/2014/main" id="{5E5FDC50-B838-93D9-46A1-4A6104F729BC}"/>
              </a:ext>
            </a:extLst>
          </p:cNvPr>
          <p:cNvSpPr/>
          <p:nvPr/>
        </p:nvSpPr>
        <p:spPr>
          <a:xfrm flipH="1">
            <a:off x="7218218" y="1080655"/>
            <a:ext cx="1736436" cy="612648"/>
          </a:xfrm>
          <a:prstGeom prst="wedgeEllipseCallout">
            <a:avLst>
              <a:gd name="adj1" fmla="val 92465"/>
              <a:gd name="adj2" fmla="val 65515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Matrices</a:t>
            </a:r>
          </a:p>
        </p:txBody>
      </p:sp>
    </p:spTree>
    <p:extLst>
      <p:ext uri="{BB962C8B-B14F-4D97-AF65-F5344CB8AC3E}">
        <p14:creationId xmlns:p14="http://schemas.microsoft.com/office/powerpoint/2010/main" val="2072112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64AF218-F432-DB7B-EFE2-19F8D716205A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304800"/>
            <a:ext cx="89154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/>
              <a:t>Graphs and Sparse Matrices</a:t>
            </a:r>
            <a:r>
              <a:rPr lang="en-US" altLang="en-US" sz="2400"/>
              <a:t>:  Cholesky factorization</a:t>
            </a:r>
            <a:endParaRPr lang="en-US" altLang="en-US" sz="1800">
              <a:solidFill>
                <a:srgbClr val="021FAE"/>
              </a:solidFill>
            </a:endParaRPr>
          </a:p>
        </p:txBody>
      </p:sp>
      <p:sp>
        <p:nvSpPr>
          <p:cNvPr id="5" name="Oval 3">
            <a:extLst>
              <a:ext uri="{FF2B5EF4-FFF2-40B4-BE49-F238E27FC236}">
                <a16:creationId xmlns:a16="http://schemas.microsoft.com/office/drawing/2014/main" id="{947E5A7D-5DA6-E5E6-B876-77EBD55DE5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1825" y="1352550"/>
            <a:ext cx="88900" cy="889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0EDF16E8-D762-3658-3DB4-5A95098A2B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8513" y="1352550"/>
            <a:ext cx="88900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Oval 5">
            <a:extLst>
              <a:ext uri="{FF2B5EF4-FFF2-40B4-BE49-F238E27FC236}">
                <a16:creationId xmlns:a16="http://schemas.microsoft.com/office/drawing/2014/main" id="{17981846-7EF3-A48F-6FF3-F658EE645C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5200" y="1352550"/>
            <a:ext cx="88900" cy="889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D118D76E-BC08-0920-7E2E-87ECD2CF42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31888" y="1352550"/>
            <a:ext cx="90487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7">
            <a:extLst>
              <a:ext uri="{FF2B5EF4-FFF2-40B4-BE49-F238E27FC236}">
                <a16:creationId xmlns:a16="http://schemas.microsoft.com/office/drawing/2014/main" id="{68D74260-F4BF-CEEE-B447-89BDDA3D82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98575" y="1352550"/>
            <a:ext cx="88900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46F66F98-9CE7-E57A-A6FC-CBAA0FB2F6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65263" y="1352550"/>
            <a:ext cx="88900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20F313EE-6FBD-69AC-866B-54B8D3893A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31950" y="1352550"/>
            <a:ext cx="90488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DAFF29F8-64D9-A52A-35B4-97EAF6796E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98638" y="1352550"/>
            <a:ext cx="90487" cy="889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66B8C6F3-944C-7DED-39B0-59CA41EAEC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5325" y="1352550"/>
            <a:ext cx="88900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Oval 12">
            <a:extLst>
              <a:ext uri="{FF2B5EF4-FFF2-40B4-BE49-F238E27FC236}">
                <a16:creationId xmlns:a16="http://schemas.microsoft.com/office/drawing/2014/main" id="{0828DB93-F91A-1D30-D47F-EDD2BAE288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1352550"/>
            <a:ext cx="88900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13">
            <a:extLst>
              <a:ext uri="{FF2B5EF4-FFF2-40B4-BE49-F238E27FC236}">
                <a16:creationId xmlns:a16="http://schemas.microsoft.com/office/drawing/2014/main" id="{F4356F50-3325-809E-4393-87925D2A70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1825" y="1511300"/>
            <a:ext cx="88900" cy="90488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511796DB-F7FE-1719-0417-0F13E5ADA4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8513" y="1511300"/>
            <a:ext cx="88900" cy="9048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15">
            <a:extLst>
              <a:ext uri="{FF2B5EF4-FFF2-40B4-BE49-F238E27FC236}">
                <a16:creationId xmlns:a16="http://schemas.microsoft.com/office/drawing/2014/main" id="{19C10603-95F6-62E2-DE6E-A3234C2D89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5200" y="1511300"/>
            <a:ext cx="88900" cy="90488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Oval 16">
            <a:extLst>
              <a:ext uri="{FF2B5EF4-FFF2-40B4-BE49-F238E27FC236}">
                <a16:creationId xmlns:a16="http://schemas.microsoft.com/office/drawing/2014/main" id="{C279F88A-5C3F-263F-074C-372C1BE01B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31888" y="1511300"/>
            <a:ext cx="90487" cy="90488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B3E7303C-B6CC-1491-1C17-3F3A278DD5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98575" y="1511300"/>
            <a:ext cx="88900" cy="9048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Oval 18">
            <a:extLst>
              <a:ext uri="{FF2B5EF4-FFF2-40B4-BE49-F238E27FC236}">
                <a16:creationId xmlns:a16="http://schemas.microsoft.com/office/drawing/2014/main" id="{3EA5BF84-4132-8964-46DF-F24720151F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65263" y="1511300"/>
            <a:ext cx="88900" cy="90488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Oval 19">
            <a:extLst>
              <a:ext uri="{FF2B5EF4-FFF2-40B4-BE49-F238E27FC236}">
                <a16:creationId xmlns:a16="http://schemas.microsoft.com/office/drawing/2014/main" id="{67758373-283C-D198-C04C-FFC97006C4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31950" y="1511300"/>
            <a:ext cx="90488" cy="90488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Oval 20">
            <a:extLst>
              <a:ext uri="{FF2B5EF4-FFF2-40B4-BE49-F238E27FC236}">
                <a16:creationId xmlns:a16="http://schemas.microsoft.com/office/drawing/2014/main" id="{26CE6121-5F5C-856A-5940-538D856F64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98638" y="1511300"/>
            <a:ext cx="90487" cy="90488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21">
            <a:extLst>
              <a:ext uri="{FF2B5EF4-FFF2-40B4-BE49-F238E27FC236}">
                <a16:creationId xmlns:a16="http://schemas.microsoft.com/office/drawing/2014/main" id="{0C6D3C97-DC6A-9666-8C78-B39B118628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5325" y="1511300"/>
            <a:ext cx="88900" cy="90488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Oval 22">
            <a:extLst>
              <a:ext uri="{FF2B5EF4-FFF2-40B4-BE49-F238E27FC236}">
                <a16:creationId xmlns:a16="http://schemas.microsoft.com/office/drawing/2014/main" id="{86C23373-CFE9-CB10-D3DB-36BCABA2B1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1511300"/>
            <a:ext cx="88900" cy="9048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Oval 23">
            <a:extLst>
              <a:ext uri="{FF2B5EF4-FFF2-40B4-BE49-F238E27FC236}">
                <a16:creationId xmlns:a16="http://schemas.microsoft.com/office/drawing/2014/main" id="{BE9792BF-6A12-7830-F53A-F38D3A0DCE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1825" y="1671638"/>
            <a:ext cx="88900" cy="889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24">
            <a:extLst>
              <a:ext uri="{FF2B5EF4-FFF2-40B4-BE49-F238E27FC236}">
                <a16:creationId xmlns:a16="http://schemas.microsoft.com/office/drawing/2014/main" id="{3AD56553-38AE-980B-22C2-355369A365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8513" y="1671638"/>
            <a:ext cx="88900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Oval 25">
            <a:extLst>
              <a:ext uri="{FF2B5EF4-FFF2-40B4-BE49-F238E27FC236}">
                <a16:creationId xmlns:a16="http://schemas.microsoft.com/office/drawing/2014/main" id="{5D45C6FF-904B-475A-4087-E60B3ECD85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5200" y="1671638"/>
            <a:ext cx="88900" cy="889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Oval 26">
            <a:extLst>
              <a:ext uri="{FF2B5EF4-FFF2-40B4-BE49-F238E27FC236}">
                <a16:creationId xmlns:a16="http://schemas.microsoft.com/office/drawing/2014/main" id="{68FED152-259E-C059-8404-C3B6D7D9C4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31888" y="1671638"/>
            <a:ext cx="90487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Oval 27">
            <a:extLst>
              <a:ext uri="{FF2B5EF4-FFF2-40B4-BE49-F238E27FC236}">
                <a16:creationId xmlns:a16="http://schemas.microsoft.com/office/drawing/2014/main" id="{1E721AF4-179D-B3C2-3C5C-E685DFD6C3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98575" y="1671638"/>
            <a:ext cx="88900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Oval 28">
            <a:extLst>
              <a:ext uri="{FF2B5EF4-FFF2-40B4-BE49-F238E27FC236}">
                <a16:creationId xmlns:a16="http://schemas.microsoft.com/office/drawing/2014/main" id="{C97F3D68-0B2B-A5C5-AEA0-A21A98A36E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65263" y="1671638"/>
            <a:ext cx="88900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Oval 29">
            <a:extLst>
              <a:ext uri="{FF2B5EF4-FFF2-40B4-BE49-F238E27FC236}">
                <a16:creationId xmlns:a16="http://schemas.microsoft.com/office/drawing/2014/main" id="{DC9B124C-A72E-9C88-97B3-2CDB0DBA1A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31950" y="1671638"/>
            <a:ext cx="90488" cy="889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Oval 30">
            <a:extLst>
              <a:ext uri="{FF2B5EF4-FFF2-40B4-BE49-F238E27FC236}">
                <a16:creationId xmlns:a16="http://schemas.microsoft.com/office/drawing/2014/main" id="{FD1962D5-1423-8D49-14CA-C2016F86B9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98638" y="1671638"/>
            <a:ext cx="90487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Oval 31">
            <a:extLst>
              <a:ext uri="{FF2B5EF4-FFF2-40B4-BE49-F238E27FC236}">
                <a16:creationId xmlns:a16="http://schemas.microsoft.com/office/drawing/2014/main" id="{CEAD910E-9370-7F74-0A7F-F38832A2C6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5325" y="1671638"/>
            <a:ext cx="88900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Oval 32">
            <a:extLst>
              <a:ext uri="{FF2B5EF4-FFF2-40B4-BE49-F238E27FC236}">
                <a16:creationId xmlns:a16="http://schemas.microsoft.com/office/drawing/2014/main" id="{86DB4CF7-4835-64BF-07BF-A44EC5DAAF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1671638"/>
            <a:ext cx="88900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Oval 33">
            <a:extLst>
              <a:ext uri="{FF2B5EF4-FFF2-40B4-BE49-F238E27FC236}">
                <a16:creationId xmlns:a16="http://schemas.microsoft.com/office/drawing/2014/main" id="{092A2B74-DEDB-9F03-C62B-0A0C54EF7C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1825" y="1830388"/>
            <a:ext cx="88900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Oval 34">
            <a:extLst>
              <a:ext uri="{FF2B5EF4-FFF2-40B4-BE49-F238E27FC236}">
                <a16:creationId xmlns:a16="http://schemas.microsoft.com/office/drawing/2014/main" id="{2A41EABD-0E45-723B-6739-E52EB338E9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8513" y="1830388"/>
            <a:ext cx="88900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Oval 35">
            <a:extLst>
              <a:ext uri="{FF2B5EF4-FFF2-40B4-BE49-F238E27FC236}">
                <a16:creationId xmlns:a16="http://schemas.microsoft.com/office/drawing/2014/main" id="{0A6F558B-EC2D-AF9F-90B2-4A97CECBCA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5200" y="1830388"/>
            <a:ext cx="88900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Oval 36">
            <a:extLst>
              <a:ext uri="{FF2B5EF4-FFF2-40B4-BE49-F238E27FC236}">
                <a16:creationId xmlns:a16="http://schemas.microsoft.com/office/drawing/2014/main" id="{7BC749C6-0F3E-46D2-5AEA-01E6D2AFDD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31888" y="1830388"/>
            <a:ext cx="90487" cy="889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Oval 37">
            <a:extLst>
              <a:ext uri="{FF2B5EF4-FFF2-40B4-BE49-F238E27FC236}">
                <a16:creationId xmlns:a16="http://schemas.microsoft.com/office/drawing/2014/main" id="{963C294E-9412-AC15-7B7B-3A7774644F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98575" y="1830388"/>
            <a:ext cx="88900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Oval 38">
            <a:extLst>
              <a:ext uri="{FF2B5EF4-FFF2-40B4-BE49-F238E27FC236}">
                <a16:creationId xmlns:a16="http://schemas.microsoft.com/office/drawing/2014/main" id="{3659B262-6300-7EDF-ACA3-C981FFDD94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65263" y="1830388"/>
            <a:ext cx="88900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Oval 39">
            <a:extLst>
              <a:ext uri="{FF2B5EF4-FFF2-40B4-BE49-F238E27FC236}">
                <a16:creationId xmlns:a16="http://schemas.microsoft.com/office/drawing/2014/main" id="{805DDD5E-C5C8-16BD-3524-BFA39F2342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31950" y="1830388"/>
            <a:ext cx="90488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Oval 40">
            <a:extLst>
              <a:ext uri="{FF2B5EF4-FFF2-40B4-BE49-F238E27FC236}">
                <a16:creationId xmlns:a16="http://schemas.microsoft.com/office/drawing/2014/main" id="{7627B320-D719-012B-9DF2-7E577EE16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98638" y="1830388"/>
            <a:ext cx="90487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Oval 41">
            <a:extLst>
              <a:ext uri="{FF2B5EF4-FFF2-40B4-BE49-F238E27FC236}">
                <a16:creationId xmlns:a16="http://schemas.microsoft.com/office/drawing/2014/main" id="{0AEE039D-DF89-56B9-3F2B-B8AB65CA6F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5325" y="1830388"/>
            <a:ext cx="88900" cy="889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Oval 42">
            <a:extLst>
              <a:ext uri="{FF2B5EF4-FFF2-40B4-BE49-F238E27FC236}">
                <a16:creationId xmlns:a16="http://schemas.microsoft.com/office/drawing/2014/main" id="{15F56BC4-EF7D-133E-D7C1-CA0CF59849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1830388"/>
            <a:ext cx="88900" cy="889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Oval 43">
            <a:extLst>
              <a:ext uri="{FF2B5EF4-FFF2-40B4-BE49-F238E27FC236}">
                <a16:creationId xmlns:a16="http://schemas.microsoft.com/office/drawing/2014/main" id="{FB20C5EA-9038-764A-50A3-1A40614BB9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1825" y="1989138"/>
            <a:ext cx="88900" cy="90487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Oval 44">
            <a:extLst>
              <a:ext uri="{FF2B5EF4-FFF2-40B4-BE49-F238E27FC236}">
                <a16:creationId xmlns:a16="http://schemas.microsoft.com/office/drawing/2014/main" id="{67B319F4-2E37-08A1-2981-B639165115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8513" y="1989138"/>
            <a:ext cx="88900" cy="9048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Oval 45">
            <a:extLst>
              <a:ext uri="{FF2B5EF4-FFF2-40B4-BE49-F238E27FC236}">
                <a16:creationId xmlns:a16="http://schemas.microsoft.com/office/drawing/2014/main" id="{0FC49023-29D7-CC15-1528-08EF995FCA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5200" y="1989138"/>
            <a:ext cx="88900" cy="90487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Oval 46">
            <a:extLst>
              <a:ext uri="{FF2B5EF4-FFF2-40B4-BE49-F238E27FC236}">
                <a16:creationId xmlns:a16="http://schemas.microsoft.com/office/drawing/2014/main" id="{688A2A62-7DBE-DB70-300E-66752B2B2F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31888" y="1989138"/>
            <a:ext cx="90487" cy="90487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Oval 47">
            <a:extLst>
              <a:ext uri="{FF2B5EF4-FFF2-40B4-BE49-F238E27FC236}">
                <a16:creationId xmlns:a16="http://schemas.microsoft.com/office/drawing/2014/main" id="{54B1C9E5-1733-B607-453C-EBA95351C4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98575" y="1989138"/>
            <a:ext cx="88900" cy="9048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Oval 48">
            <a:extLst>
              <a:ext uri="{FF2B5EF4-FFF2-40B4-BE49-F238E27FC236}">
                <a16:creationId xmlns:a16="http://schemas.microsoft.com/office/drawing/2014/main" id="{B549168F-B3F5-D5D6-B74D-F773FE3360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65263" y="1989138"/>
            <a:ext cx="88900" cy="90487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Oval 49">
            <a:extLst>
              <a:ext uri="{FF2B5EF4-FFF2-40B4-BE49-F238E27FC236}">
                <a16:creationId xmlns:a16="http://schemas.microsoft.com/office/drawing/2014/main" id="{90484620-CF78-1BDC-36E6-441744FE2E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31950" y="1989138"/>
            <a:ext cx="90488" cy="90487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Oval 50">
            <a:extLst>
              <a:ext uri="{FF2B5EF4-FFF2-40B4-BE49-F238E27FC236}">
                <a16:creationId xmlns:a16="http://schemas.microsoft.com/office/drawing/2014/main" id="{49163A9A-65B1-49FC-951D-ADE62EEF0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98638" y="1989138"/>
            <a:ext cx="90487" cy="90487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Oval 51">
            <a:extLst>
              <a:ext uri="{FF2B5EF4-FFF2-40B4-BE49-F238E27FC236}">
                <a16:creationId xmlns:a16="http://schemas.microsoft.com/office/drawing/2014/main" id="{ECB597E7-C970-2E13-AF12-70F296B339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5325" y="1989138"/>
            <a:ext cx="88900" cy="9048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Oval 52">
            <a:extLst>
              <a:ext uri="{FF2B5EF4-FFF2-40B4-BE49-F238E27FC236}">
                <a16:creationId xmlns:a16="http://schemas.microsoft.com/office/drawing/2014/main" id="{A7C52C8C-4653-D54B-2F29-55987F70F5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1989138"/>
            <a:ext cx="88900" cy="90487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Oval 53">
            <a:extLst>
              <a:ext uri="{FF2B5EF4-FFF2-40B4-BE49-F238E27FC236}">
                <a16:creationId xmlns:a16="http://schemas.microsoft.com/office/drawing/2014/main" id="{C6041EAB-9391-54DD-50F3-93D90B8B06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1825" y="2147888"/>
            <a:ext cx="88900" cy="90487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Oval 54">
            <a:extLst>
              <a:ext uri="{FF2B5EF4-FFF2-40B4-BE49-F238E27FC236}">
                <a16:creationId xmlns:a16="http://schemas.microsoft.com/office/drawing/2014/main" id="{0DE1ABF1-18B7-0AE8-5B8C-49287F5EBB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8513" y="2147888"/>
            <a:ext cx="88900" cy="90487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Oval 55">
            <a:extLst>
              <a:ext uri="{FF2B5EF4-FFF2-40B4-BE49-F238E27FC236}">
                <a16:creationId xmlns:a16="http://schemas.microsoft.com/office/drawing/2014/main" id="{0DE76699-9D10-3C4E-0579-8CAE8A4DF1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5200" y="2147888"/>
            <a:ext cx="88900" cy="90487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Oval 56">
            <a:extLst>
              <a:ext uri="{FF2B5EF4-FFF2-40B4-BE49-F238E27FC236}">
                <a16:creationId xmlns:a16="http://schemas.microsoft.com/office/drawing/2014/main" id="{8F1EB633-32D5-0264-A9A9-BF23F7541C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31888" y="2147888"/>
            <a:ext cx="90487" cy="90487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Oval 57">
            <a:extLst>
              <a:ext uri="{FF2B5EF4-FFF2-40B4-BE49-F238E27FC236}">
                <a16:creationId xmlns:a16="http://schemas.microsoft.com/office/drawing/2014/main" id="{8F6C8C4A-4D9E-D963-26AE-9BB9502A4A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98575" y="2147888"/>
            <a:ext cx="88900" cy="90487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Oval 58">
            <a:extLst>
              <a:ext uri="{FF2B5EF4-FFF2-40B4-BE49-F238E27FC236}">
                <a16:creationId xmlns:a16="http://schemas.microsoft.com/office/drawing/2014/main" id="{AA192C10-8018-253C-AEE1-D38C8382F0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65263" y="2147888"/>
            <a:ext cx="88900" cy="9048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Oval 59">
            <a:extLst>
              <a:ext uri="{FF2B5EF4-FFF2-40B4-BE49-F238E27FC236}">
                <a16:creationId xmlns:a16="http://schemas.microsoft.com/office/drawing/2014/main" id="{3D158786-9E7D-89F5-584B-89E790EA3B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31950" y="2147888"/>
            <a:ext cx="90488" cy="9048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" name="Oval 60">
            <a:extLst>
              <a:ext uri="{FF2B5EF4-FFF2-40B4-BE49-F238E27FC236}">
                <a16:creationId xmlns:a16="http://schemas.microsoft.com/office/drawing/2014/main" id="{9E79A3AA-9699-C8A9-AC18-8CF37C15F6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98638" y="2147888"/>
            <a:ext cx="90487" cy="90487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" name="Oval 61">
            <a:extLst>
              <a:ext uri="{FF2B5EF4-FFF2-40B4-BE49-F238E27FC236}">
                <a16:creationId xmlns:a16="http://schemas.microsoft.com/office/drawing/2014/main" id="{D803E12F-282A-2E20-F5D8-B14348F4A2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5325" y="2147888"/>
            <a:ext cx="88900" cy="90487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Oval 62">
            <a:extLst>
              <a:ext uri="{FF2B5EF4-FFF2-40B4-BE49-F238E27FC236}">
                <a16:creationId xmlns:a16="http://schemas.microsoft.com/office/drawing/2014/main" id="{BFAC5EFB-DF96-99A0-406E-0A7AA58C1D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2147888"/>
            <a:ext cx="88900" cy="90487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Oval 63">
            <a:extLst>
              <a:ext uri="{FF2B5EF4-FFF2-40B4-BE49-F238E27FC236}">
                <a16:creationId xmlns:a16="http://schemas.microsoft.com/office/drawing/2014/main" id="{FC2EA0B3-389A-A7B2-68F7-3EAA99B956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1825" y="2308225"/>
            <a:ext cx="88900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Oval 64">
            <a:extLst>
              <a:ext uri="{FF2B5EF4-FFF2-40B4-BE49-F238E27FC236}">
                <a16:creationId xmlns:a16="http://schemas.microsoft.com/office/drawing/2014/main" id="{5EC5FADF-D8C0-9B1B-AB7E-2289AE2F92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8513" y="2308225"/>
            <a:ext cx="88900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Oval 65">
            <a:extLst>
              <a:ext uri="{FF2B5EF4-FFF2-40B4-BE49-F238E27FC236}">
                <a16:creationId xmlns:a16="http://schemas.microsoft.com/office/drawing/2014/main" id="{6A41785A-A290-FFF0-CBAF-A809E1A5A5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5200" y="2308225"/>
            <a:ext cx="88900" cy="889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Oval 66">
            <a:extLst>
              <a:ext uri="{FF2B5EF4-FFF2-40B4-BE49-F238E27FC236}">
                <a16:creationId xmlns:a16="http://schemas.microsoft.com/office/drawing/2014/main" id="{1B314431-1381-65C2-0E1F-4469AA88B6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31888" y="2308225"/>
            <a:ext cx="90487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Oval 67">
            <a:extLst>
              <a:ext uri="{FF2B5EF4-FFF2-40B4-BE49-F238E27FC236}">
                <a16:creationId xmlns:a16="http://schemas.microsoft.com/office/drawing/2014/main" id="{3201FA6F-529C-D825-5F1E-A1FA9E142B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98575" y="2308225"/>
            <a:ext cx="88900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Oval 68">
            <a:extLst>
              <a:ext uri="{FF2B5EF4-FFF2-40B4-BE49-F238E27FC236}">
                <a16:creationId xmlns:a16="http://schemas.microsoft.com/office/drawing/2014/main" id="{0285B4DB-68DF-4332-FBB8-9FF3067409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65263" y="2308225"/>
            <a:ext cx="88900" cy="889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Oval 69">
            <a:extLst>
              <a:ext uri="{FF2B5EF4-FFF2-40B4-BE49-F238E27FC236}">
                <a16:creationId xmlns:a16="http://schemas.microsoft.com/office/drawing/2014/main" id="{8DCA249D-8B4B-6F1E-B1A4-0FC1E52DEE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31950" y="2308225"/>
            <a:ext cx="90488" cy="889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Oval 70">
            <a:extLst>
              <a:ext uri="{FF2B5EF4-FFF2-40B4-BE49-F238E27FC236}">
                <a16:creationId xmlns:a16="http://schemas.microsoft.com/office/drawing/2014/main" id="{C77B4756-5E64-F813-DEBC-9F37AF8B57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98638" y="2308225"/>
            <a:ext cx="90487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Oval 71">
            <a:extLst>
              <a:ext uri="{FF2B5EF4-FFF2-40B4-BE49-F238E27FC236}">
                <a16:creationId xmlns:a16="http://schemas.microsoft.com/office/drawing/2014/main" id="{088225EB-D7BE-FE3E-15FF-7A53F605EF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5325" y="2308225"/>
            <a:ext cx="88900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Oval 72">
            <a:extLst>
              <a:ext uri="{FF2B5EF4-FFF2-40B4-BE49-F238E27FC236}">
                <a16:creationId xmlns:a16="http://schemas.microsoft.com/office/drawing/2014/main" id="{770F5FCB-B6A4-B9FB-CECA-9CF2173EE3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2308225"/>
            <a:ext cx="88900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Oval 73">
            <a:extLst>
              <a:ext uri="{FF2B5EF4-FFF2-40B4-BE49-F238E27FC236}">
                <a16:creationId xmlns:a16="http://schemas.microsoft.com/office/drawing/2014/main" id="{4E88B756-0744-6C0A-0167-96043C76E6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1825" y="2466975"/>
            <a:ext cx="88900" cy="889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Oval 74">
            <a:extLst>
              <a:ext uri="{FF2B5EF4-FFF2-40B4-BE49-F238E27FC236}">
                <a16:creationId xmlns:a16="http://schemas.microsoft.com/office/drawing/2014/main" id="{0FE9FCF8-A44D-44D3-0CF6-E7A424052C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8513" y="2466975"/>
            <a:ext cx="88900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Oval 75">
            <a:extLst>
              <a:ext uri="{FF2B5EF4-FFF2-40B4-BE49-F238E27FC236}">
                <a16:creationId xmlns:a16="http://schemas.microsoft.com/office/drawing/2014/main" id="{92209781-48BB-133C-8AD4-11E9C3FC1E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5200" y="2466975"/>
            <a:ext cx="88900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Oval 76">
            <a:extLst>
              <a:ext uri="{FF2B5EF4-FFF2-40B4-BE49-F238E27FC236}">
                <a16:creationId xmlns:a16="http://schemas.microsoft.com/office/drawing/2014/main" id="{C056F279-03F6-4ACC-721C-C915D79CDB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31888" y="2466975"/>
            <a:ext cx="90487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Oval 77">
            <a:extLst>
              <a:ext uri="{FF2B5EF4-FFF2-40B4-BE49-F238E27FC236}">
                <a16:creationId xmlns:a16="http://schemas.microsoft.com/office/drawing/2014/main" id="{18BF01A6-3B97-1A1E-FF80-4880E72E81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98575" y="2466975"/>
            <a:ext cx="88900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Oval 78">
            <a:extLst>
              <a:ext uri="{FF2B5EF4-FFF2-40B4-BE49-F238E27FC236}">
                <a16:creationId xmlns:a16="http://schemas.microsoft.com/office/drawing/2014/main" id="{8BCDEE1B-A569-1902-F58D-D1B83B576B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65263" y="2466975"/>
            <a:ext cx="88900" cy="889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Oval 79">
            <a:extLst>
              <a:ext uri="{FF2B5EF4-FFF2-40B4-BE49-F238E27FC236}">
                <a16:creationId xmlns:a16="http://schemas.microsoft.com/office/drawing/2014/main" id="{5A8CC674-3F5E-B11B-1F18-6EA5DB8F18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31950" y="2466975"/>
            <a:ext cx="90488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Oval 80">
            <a:extLst>
              <a:ext uri="{FF2B5EF4-FFF2-40B4-BE49-F238E27FC236}">
                <a16:creationId xmlns:a16="http://schemas.microsoft.com/office/drawing/2014/main" id="{D4486563-2D0A-70A6-6927-B39BA3B828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98638" y="2466975"/>
            <a:ext cx="90487" cy="889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Oval 81">
            <a:extLst>
              <a:ext uri="{FF2B5EF4-FFF2-40B4-BE49-F238E27FC236}">
                <a16:creationId xmlns:a16="http://schemas.microsoft.com/office/drawing/2014/main" id="{6F880599-1FB1-4303-DB28-07814EA479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5325" y="2466975"/>
            <a:ext cx="88900" cy="889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Oval 82">
            <a:extLst>
              <a:ext uri="{FF2B5EF4-FFF2-40B4-BE49-F238E27FC236}">
                <a16:creationId xmlns:a16="http://schemas.microsoft.com/office/drawing/2014/main" id="{C46184B2-B2B1-3CF0-B3B5-F6268F6569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2466975"/>
            <a:ext cx="88900" cy="889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Oval 83">
            <a:extLst>
              <a:ext uri="{FF2B5EF4-FFF2-40B4-BE49-F238E27FC236}">
                <a16:creationId xmlns:a16="http://schemas.microsoft.com/office/drawing/2014/main" id="{CC72109E-D94F-960C-E2D6-F579468942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1825" y="2625725"/>
            <a:ext cx="88900" cy="90488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Oval 84">
            <a:extLst>
              <a:ext uri="{FF2B5EF4-FFF2-40B4-BE49-F238E27FC236}">
                <a16:creationId xmlns:a16="http://schemas.microsoft.com/office/drawing/2014/main" id="{FFE8A1DD-B561-3ADD-D0FB-5644E0FA11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8513" y="2625725"/>
            <a:ext cx="88900" cy="90488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Oval 85">
            <a:extLst>
              <a:ext uri="{FF2B5EF4-FFF2-40B4-BE49-F238E27FC236}">
                <a16:creationId xmlns:a16="http://schemas.microsoft.com/office/drawing/2014/main" id="{711001A0-6084-F307-061C-A5C254CADE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5200" y="2625725"/>
            <a:ext cx="88900" cy="90488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Oval 86">
            <a:extLst>
              <a:ext uri="{FF2B5EF4-FFF2-40B4-BE49-F238E27FC236}">
                <a16:creationId xmlns:a16="http://schemas.microsoft.com/office/drawing/2014/main" id="{8A1EDA66-ECFF-AC25-3F88-1C3E917E78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31888" y="2625725"/>
            <a:ext cx="90487" cy="9048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Oval 87">
            <a:extLst>
              <a:ext uri="{FF2B5EF4-FFF2-40B4-BE49-F238E27FC236}">
                <a16:creationId xmlns:a16="http://schemas.microsoft.com/office/drawing/2014/main" id="{123C7E6F-0B32-5A45-C1BE-6741DCC137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98575" y="2625725"/>
            <a:ext cx="88900" cy="9048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0" name="Oval 88">
            <a:extLst>
              <a:ext uri="{FF2B5EF4-FFF2-40B4-BE49-F238E27FC236}">
                <a16:creationId xmlns:a16="http://schemas.microsoft.com/office/drawing/2014/main" id="{C8B7EB2A-2257-CDD9-4BB5-76A2015E2B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65263" y="2625725"/>
            <a:ext cx="88900" cy="90488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1" name="Oval 89">
            <a:extLst>
              <a:ext uri="{FF2B5EF4-FFF2-40B4-BE49-F238E27FC236}">
                <a16:creationId xmlns:a16="http://schemas.microsoft.com/office/drawing/2014/main" id="{01E0E2A2-BE73-D138-E629-EE8E715074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31950" y="2625725"/>
            <a:ext cx="90488" cy="90488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" name="Oval 90">
            <a:extLst>
              <a:ext uri="{FF2B5EF4-FFF2-40B4-BE49-F238E27FC236}">
                <a16:creationId xmlns:a16="http://schemas.microsoft.com/office/drawing/2014/main" id="{98DFC2B6-5799-3B71-A1C2-18FE11484B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98638" y="2625725"/>
            <a:ext cx="90487" cy="9048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" name="Oval 91">
            <a:extLst>
              <a:ext uri="{FF2B5EF4-FFF2-40B4-BE49-F238E27FC236}">
                <a16:creationId xmlns:a16="http://schemas.microsoft.com/office/drawing/2014/main" id="{4C5964F0-F368-C34B-CF95-D29E23C3B6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5325" y="2625725"/>
            <a:ext cx="88900" cy="90488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4" name="Oval 92">
            <a:extLst>
              <a:ext uri="{FF2B5EF4-FFF2-40B4-BE49-F238E27FC236}">
                <a16:creationId xmlns:a16="http://schemas.microsoft.com/office/drawing/2014/main" id="{D050B457-FB65-9DB4-1EDB-293409C142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2625725"/>
            <a:ext cx="88900" cy="90488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5" name="Oval 93">
            <a:extLst>
              <a:ext uri="{FF2B5EF4-FFF2-40B4-BE49-F238E27FC236}">
                <a16:creationId xmlns:a16="http://schemas.microsoft.com/office/drawing/2014/main" id="{584D6797-AC14-3A22-437D-D2BB1AB02F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1825" y="2786063"/>
            <a:ext cx="88900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6" name="Oval 94">
            <a:extLst>
              <a:ext uri="{FF2B5EF4-FFF2-40B4-BE49-F238E27FC236}">
                <a16:creationId xmlns:a16="http://schemas.microsoft.com/office/drawing/2014/main" id="{D6EDA195-6E60-9CE2-3529-C3464C72D6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8513" y="2786063"/>
            <a:ext cx="88900" cy="889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7" name="Oval 95">
            <a:extLst>
              <a:ext uri="{FF2B5EF4-FFF2-40B4-BE49-F238E27FC236}">
                <a16:creationId xmlns:a16="http://schemas.microsoft.com/office/drawing/2014/main" id="{6328E877-BDCF-F5EF-A22D-38495BDE22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5200" y="2786063"/>
            <a:ext cx="88900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8" name="Oval 96">
            <a:extLst>
              <a:ext uri="{FF2B5EF4-FFF2-40B4-BE49-F238E27FC236}">
                <a16:creationId xmlns:a16="http://schemas.microsoft.com/office/drawing/2014/main" id="{9E3D6ED0-A613-C622-A815-FB488EC67E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31888" y="2786063"/>
            <a:ext cx="90487" cy="889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" name="Oval 97">
            <a:extLst>
              <a:ext uri="{FF2B5EF4-FFF2-40B4-BE49-F238E27FC236}">
                <a16:creationId xmlns:a16="http://schemas.microsoft.com/office/drawing/2014/main" id="{9F6B6CE8-FD74-59D4-647B-E8672972DC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98575" y="2786063"/>
            <a:ext cx="88900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0" name="Oval 98">
            <a:extLst>
              <a:ext uri="{FF2B5EF4-FFF2-40B4-BE49-F238E27FC236}">
                <a16:creationId xmlns:a16="http://schemas.microsoft.com/office/drawing/2014/main" id="{A31C8AD0-0765-08FD-996E-D89626751C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65263" y="2786063"/>
            <a:ext cx="88900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" name="Oval 99">
            <a:extLst>
              <a:ext uri="{FF2B5EF4-FFF2-40B4-BE49-F238E27FC236}">
                <a16:creationId xmlns:a16="http://schemas.microsoft.com/office/drawing/2014/main" id="{179AD5C8-0C37-282E-A8DF-E0BE3821EC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31950" y="2786063"/>
            <a:ext cx="90488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" name="Oval 100">
            <a:extLst>
              <a:ext uri="{FF2B5EF4-FFF2-40B4-BE49-F238E27FC236}">
                <a16:creationId xmlns:a16="http://schemas.microsoft.com/office/drawing/2014/main" id="{DEE139FC-8141-9EF4-A5AB-3C846B133F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98638" y="2786063"/>
            <a:ext cx="90487" cy="889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3" name="Oval 101">
            <a:extLst>
              <a:ext uri="{FF2B5EF4-FFF2-40B4-BE49-F238E27FC236}">
                <a16:creationId xmlns:a16="http://schemas.microsoft.com/office/drawing/2014/main" id="{B6B84C11-2664-C9FD-D58B-6F0AAAAAE5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5325" y="2786063"/>
            <a:ext cx="88900" cy="889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" name="Oval 102">
            <a:extLst>
              <a:ext uri="{FF2B5EF4-FFF2-40B4-BE49-F238E27FC236}">
                <a16:creationId xmlns:a16="http://schemas.microsoft.com/office/drawing/2014/main" id="{0A52593D-845F-D46A-7F07-F1F31E4649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2786063"/>
            <a:ext cx="88900" cy="889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" name="Line 103">
            <a:extLst>
              <a:ext uri="{FF2B5EF4-FFF2-40B4-BE49-F238E27FC236}">
                <a16:creationId xmlns:a16="http://schemas.microsoft.com/office/drawing/2014/main" id="{05337484-0F94-98AF-F3DC-1716DB9FB0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5625" y="1266825"/>
            <a:ext cx="17526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" name="Line 104">
            <a:extLst>
              <a:ext uri="{FF2B5EF4-FFF2-40B4-BE49-F238E27FC236}">
                <a16:creationId xmlns:a16="http://schemas.microsoft.com/office/drawing/2014/main" id="{BDD55421-B5FB-C7D6-0979-A2DA4B44311A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-287337" y="2114550"/>
            <a:ext cx="16764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7" name="Group 105">
            <a:extLst>
              <a:ext uri="{FF2B5EF4-FFF2-40B4-BE49-F238E27FC236}">
                <a16:creationId xmlns:a16="http://schemas.microsoft.com/office/drawing/2014/main" id="{1F05305E-3676-A2DD-42AF-E3A78A2E71BD}"/>
              </a:ext>
            </a:extLst>
          </p:cNvPr>
          <p:cNvGrpSpPr>
            <a:grpSpLocks/>
          </p:cNvGrpSpPr>
          <p:nvPr/>
        </p:nvGrpSpPr>
        <p:grpSpPr bwMode="auto">
          <a:xfrm>
            <a:off x="3217863" y="1276350"/>
            <a:ext cx="1752600" cy="1676400"/>
            <a:chOff x="3840" y="1872"/>
            <a:chExt cx="1104" cy="1056"/>
          </a:xfrm>
        </p:grpSpPr>
        <p:sp>
          <p:nvSpPr>
            <p:cNvPr id="108" name="Oval 106">
              <a:extLst>
                <a:ext uri="{FF2B5EF4-FFF2-40B4-BE49-F238E27FC236}">
                  <a16:creationId xmlns:a16="http://schemas.microsoft.com/office/drawing/2014/main" id="{37275F4B-A6F4-1B54-EA8F-0AC8F82D16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91" y="1920"/>
              <a:ext cx="56" cy="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Oval 107">
              <a:extLst>
                <a:ext uri="{FF2B5EF4-FFF2-40B4-BE49-F238E27FC236}">
                  <a16:creationId xmlns:a16="http://schemas.microsoft.com/office/drawing/2014/main" id="{378F0414-2D69-B145-B56C-9F606FC1E0C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96" y="1920"/>
              <a:ext cx="56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0" name="Oval 108">
              <a:extLst>
                <a:ext uri="{FF2B5EF4-FFF2-40B4-BE49-F238E27FC236}">
                  <a16:creationId xmlns:a16="http://schemas.microsoft.com/office/drawing/2014/main" id="{366D34E3-182A-B427-C8DB-92E7E367343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01" y="1920"/>
              <a:ext cx="56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1" name="Oval 109">
              <a:extLst>
                <a:ext uri="{FF2B5EF4-FFF2-40B4-BE49-F238E27FC236}">
                  <a16:creationId xmlns:a16="http://schemas.microsoft.com/office/drawing/2014/main" id="{9EBDEA76-D157-F1F7-0394-8E24EE76310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06" y="1920"/>
              <a:ext cx="57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" name="Oval 110">
              <a:extLst>
                <a:ext uri="{FF2B5EF4-FFF2-40B4-BE49-F238E27FC236}">
                  <a16:creationId xmlns:a16="http://schemas.microsoft.com/office/drawing/2014/main" id="{B949807D-83E0-AF8D-1D72-1F81AF1561B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11" y="1920"/>
              <a:ext cx="56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3" name="Oval 111">
              <a:extLst>
                <a:ext uri="{FF2B5EF4-FFF2-40B4-BE49-F238E27FC236}">
                  <a16:creationId xmlns:a16="http://schemas.microsoft.com/office/drawing/2014/main" id="{6888A44B-2B14-0CA9-B846-9BF9F38C6DB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6" y="1920"/>
              <a:ext cx="56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" name="Oval 112">
              <a:extLst>
                <a:ext uri="{FF2B5EF4-FFF2-40B4-BE49-F238E27FC236}">
                  <a16:creationId xmlns:a16="http://schemas.microsoft.com/office/drawing/2014/main" id="{467FEFF9-3C0F-1889-78B5-EB6E451ADB7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21" y="1920"/>
              <a:ext cx="57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5" name="Oval 113">
              <a:extLst>
                <a:ext uri="{FF2B5EF4-FFF2-40B4-BE49-F238E27FC236}">
                  <a16:creationId xmlns:a16="http://schemas.microsoft.com/office/drawing/2014/main" id="{CB31C13D-8D36-FA00-25AF-7A86CA7794B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26" y="1920"/>
              <a:ext cx="57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" name="Oval 114">
              <a:extLst>
                <a:ext uri="{FF2B5EF4-FFF2-40B4-BE49-F238E27FC236}">
                  <a16:creationId xmlns:a16="http://schemas.microsoft.com/office/drawing/2014/main" id="{55C18D94-6980-8FF4-D2F4-A2E0D551939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31" y="1920"/>
              <a:ext cx="56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7" name="Oval 115">
              <a:extLst>
                <a:ext uri="{FF2B5EF4-FFF2-40B4-BE49-F238E27FC236}">
                  <a16:creationId xmlns:a16="http://schemas.microsoft.com/office/drawing/2014/main" id="{7CC5A1E4-1424-48DE-F484-757C070F423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37" y="1920"/>
              <a:ext cx="56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8" name="Oval 116">
              <a:extLst>
                <a:ext uri="{FF2B5EF4-FFF2-40B4-BE49-F238E27FC236}">
                  <a16:creationId xmlns:a16="http://schemas.microsoft.com/office/drawing/2014/main" id="{5AA1E26E-68F8-0D80-A24B-C25996C2888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91" y="2020"/>
              <a:ext cx="56" cy="5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" name="Oval 117">
              <a:extLst>
                <a:ext uri="{FF2B5EF4-FFF2-40B4-BE49-F238E27FC236}">
                  <a16:creationId xmlns:a16="http://schemas.microsoft.com/office/drawing/2014/main" id="{2E7BEB8C-3516-2DF3-3436-3C02E314EF8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96" y="2020"/>
              <a:ext cx="56" cy="5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" name="Oval 118">
              <a:extLst>
                <a:ext uri="{FF2B5EF4-FFF2-40B4-BE49-F238E27FC236}">
                  <a16:creationId xmlns:a16="http://schemas.microsoft.com/office/drawing/2014/main" id="{5334CE60-953A-8927-5BC9-820C080939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01" y="2020"/>
              <a:ext cx="56" cy="5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1" name="Oval 119">
              <a:extLst>
                <a:ext uri="{FF2B5EF4-FFF2-40B4-BE49-F238E27FC236}">
                  <a16:creationId xmlns:a16="http://schemas.microsoft.com/office/drawing/2014/main" id="{C7B59B29-715A-A2E3-E6A9-68D8584835A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06" y="2020"/>
              <a:ext cx="57" cy="5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" name="Oval 120">
              <a:extLst>
                <a:ext uri="{FF2B5EF4-FFF2-40B4-BE49-F238E27FC236}">
                  <a16:creationId xmlns:a16="http://schemas.microsoft.com/office/drawing/2014/main" id="{3111A9FE-B355-DAD2-06E9-C3C2BD6415E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11" y="2020"/>
              <a:ext cx="56" cy="5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3" name="Oval 121">
              <a:extLst>
                <a:ext uri="{FF2B5EF4-FFF2-40B4-BE49-F238E27FC236}">
                  <a16:creationId xmlns:a16="http://schemas.microsoft.com/office/drawing/2014/main" id="{D93E9147-BC38-0ACD-8751-8A6D72C0FFE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6" y="2020"/>
              <a:ext cx="56" cy="5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4" name="Oval 122">
              <a:extLst>
                <a:ext uri="{FF2B5EF4-FFF2-40B4-BE49-F238E27FC236}">
                  <a16:creationId xmlns:a16="http://schemas.microsoft.com/office/drawing/2014/main" id="{789A5860-0B89-9E99-C56F-146EC1B63EA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21" y="2020"/>
              <a:ext cx="57" cy="5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" name="Oval 123">
              <a:extLst>
                <a:ext uri="{FF2B5EF4-FFF2-40B4-BE49-F238E27FC236}">
                  <a16:creationId xmlns:a16="http://schemas.microsoft.com/office/drawing/2014/main" id="{652A2B06-0451-537D-1444-76A8D95972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26" y="2020"/>
              <a:ext cx="57" cy="5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6" name="Oval 124">
              <a:extLst>
                <a:ext uri="{FF2B5EF4-FFF2-40B4-BE49-F238E27FC236}">
                  <a16:creationId xmlns:a16="http://schemas.microsoft.com/office/drawing/2014/main" id="{3068F356-07C8-AF8A-E348-63A66B7148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31" y="2020"/>
              <a:ext cx="56" cy="5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7" name="Oval 125">
              <a:extLst>
                <a:ext uri="{FF2B5EF4-FFF2-40B4-BE49-F238E27FC236}">
                  <a16:creationId xmlns:a16="http://schemas.microsoft.com/office/drawing/2014/main" id="{0FE414E5-C95B-9734-8BF3-AD29806090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37" y="2020"/>
              <a:ext cx="56" cy="5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8" name="Oval 126">
              <a:extLst>
                <a:ext uri="{FF2B5EF4-FFF2-40B4-BE49-F238E27FC236}">
                  <a16:creationId xmlns:a16="http://schemas.microsoft.com/office/drawing/2014/main" id="{9909707F-78A0-E840-2594-1874E8A62E3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91" y="2121"/>
              <a:ext cx="56" cy="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9" name="Oval 127">
              <a:extLst>
                <a:ext uri="{FF2B5EF4-FFF2-40B4-BE49-F238E27FC236}">
                  <a16:creationId xmlns:a16="http://schemas.microsoft.com/office/drawing/2014/main" id="{E0ABBF95-831F-5537-643C-8832695A1E4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96" y="2121"/>
              <a:ext cx="56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0" name="Oval 128">
              <a:extLst>
                <a:ext uri="{FF2B5EF4-FFF2-40B4-BE49-F238E27FC236}">
                  <a16:creationId xmlns:a16="http://schemas.microsoft.com/office/drawing/2014/main" id="{19815337-854E-8C92-9E49-1646890E64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01" y="2121"/>
              <a:ext cx="56" cy="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" name="Oval 129">
              <a:extLst>
                <a:ext uri="{FF2B5EF4-FFF2-40B4-BE49-F238E27FC236}">
                  <a16:creationId xmlns:a16="http://schemas.microsoft.com/office/drawing/2014/main" id="{10CBA5AC-6837-259B-7D44-4625CB5C43D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06" y="2121"/>
              <a:ext cx="57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2" name="Oval 130">
              <a:extLst>
                <a:ext uri="{FF2B5EF4-FFF2-40B4-BE49-F238E27FC236}">
                  <a16:creationId xmlns:a16="http://schemas.microsoft.com/office/drawing/2014/main" id="{552B1564-D92B-AA5C-B31F-504F59A8E56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11" y="2121"/>
              <a:ext cx="56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" name="Oval 131">
              <a:extLst>
                <a:ext uri="{FF2B5EF4-FFF2-40B4-BE49-F238E27FC236}">
                  <a16:creationId xmlns:a16="http://schemas.microsoft.com/office/drawing/2014/main" id="{D2FF6B0B-F0C2-A4FA-4037-79780EA5150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6" y="2121"/>
              <a:ext cx="56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" name="Oval 132">
              <a:extLst>
                <a:ext uri="{FF2B5EF4-FFF2-40B4-BE49-F238E27FC236}">
                  <a16:creationId xmlns:a16="http://schemas.microsoft.com/office/drawing/2014/main" id="{33381AB4-2384-016F-C851-AB147E75B6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21" y="2121"/>
              <a:ext cx="57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" name="Oval 133">
              <a:extLst>
                <a:ext uri="{FF2B5EF4-FFF2-40B4-BE49-F238E27FC236}">
                  <a16:creationId xmlns:a16="http://schemas.microsoft.com/office/drawing/2014/main" id="{D67B268C-DE8D-DCA6-ADEC-EC1898288BB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26" y="2121"/>
              <a:ext cx="57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6" name="Oval 134">
              <a:extLst>
                <a:ext uri="{FF2B5EF4-FFF2-40B4-BE49-F238E27FC236}">
                  <a16:creationId xmlns:a16="http://schemas.microsoft.com/office/drawing/2014/main" id="{FA92E69B-12E5-B939-3090-A7C51FA2FE6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31" y="2121"/>
              <a:ext cx="56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7" name="Oval 135">
              <a:extLst>
                <a:ext uri="{FF2B5EF4-FFF2-40B4-BE49-F238E27FC236}">
                  <a16:creationId xmlns:a16="http://schemas.microsoft.com/office/drawing/2014/main" id="{ED5E1FB0-1BD1-B639-75CB-BADDCF9713B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37" y="2121"/>
              <a:ext cx="56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8" name="Oval 136">
              <a:extLst>
                <a:ext uri="{FF2B5EF4-FFF2-40B4-BE49-F238E27FC236}">
                  <a16:creationId xmlns:a16="http://schemas.microsoft.com/office/drawing/2014/main" id="{2EA52911-A6D7-A527-917E-6DE339F924D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91" y="2221"/>
              <a:ext cx="56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9" name="Oval 137">
              <a:extLst>
                <a:ext uri="{FF2B5EF4-FFF2-40B4-BE49-F238E27FC236}">
                  <a16:creationId xmlns:a16="http://schemas.microsoft.com/office/drawing/2014/main" id="{795EC6C7-0099-2061-3CF7-337E9D153F7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96" y="2221"/>
              <a:ext cx="56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0" name="Oval 138">
              <a:extLst>
                <a:ext uri="{FF2B5EF4-FFF2-40B4-BE49-F238E27FC236}">
                  <a16:creationId xmlns:a16="http://schemas.microsoft.com/office/drawing/2014/main" id="{03ABA914-090F-9C1B-615B-E1AA8FDD9D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01" y="2221"/>
              <a:ext cx="56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1" name="Oval 139">
              <a:extLst>
                <a:ext uri="{FF2B5EF4-FFF2-40B4-BE49-F238E27FC236}">
                  <a16:creationId xmlns:a16="http://schemas.microsoft.com/office/drawing/2014/main" id="{26F57868-DF0D-8789-C780-17D500CDD5B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06" y="2221"/>
              <a:ext cx="57" cy="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2" name="Oval 140">
              <a:extLst>
                <a:ext uri="{FF2B5EF4-FFF2-40B4-BE49-F238E27FC236}">
                  <a16:creationId xmlns:a16="http://schemas.microsoft.com/office/drawing/2014/main" id="{50A36B32-2197-0315-50A7-5F1E0E7211B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11" y="2221"/>
              <a:ext cx="56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" name="Oval 141">
              <a:extLst>
                <a:ext uri="{FF2B5EF4-FFF2-40B4-BE49-F238E27FC236}">
                  <a16:creationId xmlns:a16="http://schemas.microsoft.com/office/drawing/2014/main" id="{FD0B56A5-3273-404E-A43A-1D72BEC8F65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6" y="2221"/>
              <a:ext cx="56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4" name="Oval 142">
              <a:extLst>
                <a:ext uri="{FF2B5EF4-FFF2-40B4-BE49-F238E27FC236}">
                  <a16:creationId xmlns:a16="http://schemas.microsoft.com/office/drawing/2014/main" id="{3DC0D031-9CDC-1D2B-AB3D-5328366505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21" y="2221"/>
              <a:ext cx="57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" name="Oval 143">
              <a:extLst>
                <a:ext uri="{FF2B5EF4-FFF2-40B4-BE49-F238E27FC236}">
                  <a16:creationId xmlns:a16="http://schemas.microsoft.com/office/drawing/2014/main" id="{89033747-04A9-D403-61A8-0151ED3F208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26" y="2221"/>
              <a:ext cx="57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6" name="Oval 144">
              <a:extLst>
                <a:ext uri="{FF2B5EF4-FFF2-40B4-BE49-F238E27FC236}">
                  <a16:creationId xmlns:a16="http://schemas.microsoft.com/office/drawing/2014/main" id="{20206F67-FE38-6C3E-4710-CD6D9447AAA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31" y="2221"/>
              <a:ext cx="56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7" name="Oval 145">
              <a:extLst>
                <a:ext uri="{FF2B5EF4-FFF2-40B4-BE49-F238E27FC236}">
                  <a16:creationId xmlns:a16="http://schemas.microsoft.com/office/drawing/2014/main" id="{81F5185F-85D8-3133-2D52-A276BB7A8C5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37" y="2221"/>
              <a:ext cx="56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8" name="Oval 146">
              <a:extLst>
                <a:ext uri="{FF2B5EF4-FFF2-40B4-BE49-F238E27FC236}">
                  <a16:creationId xmlns:a16="http://schemas.microsoft.com/office/drawing/2014/main" id="{054CFB4C-11E1-C85E-DF87-D8E669B8827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91" y="2321"/>
              <a:ext cx="56" cy="5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" name="Oval 147">
              <a:extLst>
                <a:ext uri="{FF2B5EF4-FFF2-40B4-BE49-F238E27FC236}">
                  <a16:creationId xmlns:a16="http://schemas.microsoft.com/office/drawing/2014/main" id="{50D27830-3952-E1C7-C7E0-A7BF57A897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96" y="2321"/>
              <a:ext cx="56" cy="5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" name="Oval 148">
              <a:extLst>
                <a:ext uri="{FF2B5EF4-FFF2-40B4-BE49-F238E27FC236}">
                  <a16:creationId xmlns:a16="http://schemas.microsoft.com/office/drawing/2014/main" id="{28B38CD7-024D-3443-22A9-B19E68ED11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01" y="2321"/>
              <a:ext cx="56" cy="5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1" name="Oval 149">
              <a:extLst>
                <a:ext uri="{FF2B5EF4-FFF2-40B4-BE49-F238E27FC236}">
                  <a16:creationId xmlns:a16="http://schemas.microsoft.com/office/drawing/2014/main" id="{82CFFA54-D823-399F-5596-2E788A3A327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06" y="2321"/>
              <a:ext cx="57" cy="5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2" name="Oval 150">
              <a:extLst>
                <a:ext uri="{FF2B5EF4-FFF2-40B4-BE49-F238E27FC236}">
                  <a16:creationId xmlns:a16="http://schemas.microsoft.com/office/drawing/2014/main" id="{38520688-394C-29B4-9263-B98360D8C55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11" y="2321"/>
              <a:ext cx="56" cy="5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3" name="Oval 151">
              <a:extLst>
                <a:ext uri="{FF2B5EF4-FFF2-40B4-BE49-F238E27FC236}">
                  <a16:creationId xmlns:a16="http://schemas.microsoft.com/office/drawing/2014/main" id="{9EE455CA-13B8-3471-5CEE-DF7CF6288F1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6" y="2321"/>
              <a:ext cx="56" cy="5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Oval 152">
              <a:extLst>
                <a:ext uri="{FF2B5EF4-FFF2-40B4-BE49-F238E27FC236}">
                  <a16:creationId xmlns:a16="http://schemas.microsoft.com/office/drawing/2014/main" id="{4671D76E-1AC5-500C-DD7F-FDC7D439115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21" y="2321"/>
              <a:ext cx="57" cy="5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5" name="Oval 153">
              <a:extLst>
                <a:ext uri="{FF2B5EF4-FFF2-40B4-BE49-F238E27FC236}">
                  <a16:creationId xmlns:a16="http://schemas.microsoft.com/office/drawing/2014/main" id="{5ECE1D97-5A43-FEB8-E9DC-D444799CF88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26" y="2321"/>
              <a:ext cx="57" cy="5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6" name="Oval 154">
              <a:extLst>
                <a:ext uri="{FF2B5EF4-FFF2-40B4-BE49-F238E27FC236}">
                  <a16:creationId xmlns:a16="http://schemas.microsoft.com/office/drawing/2014/main" id="{149A82F1-6DB1-906D-02A2-17C6CD59D68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31" y="2321"/>
              <a:ext cx="56" cy="5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7" name="Oval 155">
              <a:extLst>
                <a:ext uri="{FF2B5EF4-FFF2-40B4-BE49-F238E27FC236}">
                  <a16:creationId xmlns:a16="http://schemas.microsoft.com/office/drawing/2014/main" id="{B39382E7-34DB-1412-CFC4-46FF9FBB003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37" y="2321"/>
              <a:ext cx="56" cy="5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Oval 156">
              <a:extLst>
                <a:ext uri="{FF2B5EF4-FFF2-40B4-BE49-F238E27FC236}">
                  <a16:creationId xmlns:a16="http://schemas.microsoft.com/office/drawing/2014/main" id="{C9696F6E-FB44-3CF4-09F0-BCD79B22F4E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91" y="2421"/>
              <a:ext cx="56" cy="5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9" name="Oval 157">
              <a:extLst>
                <a:ext uri="{FF2B5EF4-FFF2-40B4-BE49-F238E27FC236}">
                  <a16:creationId xmlns:a16="http://schemas.microsoft.com/office/drawing/2014/main" id="{F0E7FC2A-C7E4-692E-B530-00778D044B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96" y="2421"/>
              <a:ext cx="56" cy="5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0" name="Oval 158">
              <a:extLst>
                <a:ext uri="{FF2B5EF4-FFF2-40B4-BE49-F238E27FC236}">
                  <a16:creationId xmlns:a16="http://schemas.microsoft.com/office/drawing/2014/main" id="{E9882DFF-56C4-68D9-0CD2-7662F010605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01" y="2421"/>
              <a:ext cx="56" cy="5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1" name="Oval 159">
              <a:extLst>
                <a:ext uri="{FF2B5EF4-FFF2-40B4-BE49-F238E27FC236}">
                  <a16:creationId xmlns:a16="http://schemas.microsoft.com/office/drawing/2014/main" id="{8E49AF20-3BC9-C493-3587-073BACAE6A2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06" y="2421"/>
              <a:ext cx="57" cy="5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2" name="Oval 160">
              <a:extLst>
                <a:ext uri="{FF2B5EF4-FFF2-40B4-BE49-F238E27FC236}">
                  <a16:creationId xmlns:a16="http://schemas.microsoft.com/office/drawing/2014/main" id="{BDDC24E6-19D6-569D-1009-DF6B418F4F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11" y="2421"/>
              <a:ext cx="56" cy="5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3" name="Oval 161">
              <a:extLst>
                <a:ext uri="{FF2B5EF4-FFF2-40B4-BE49-F238E27FC236}">
                  <a16:creationId xmlns:a16="http://schemas.microsoft.com/office/drawing/2014/main" id="{81FD2F65-5752-6227-4B57-C0B25D1FC1B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6" y="2421"/>
              <a:ext cx="56" cy="5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" name="Oval 162">
              <a:extLst>
                <a:ext uri="{FF2B5EF4-FFF2-40B4-BE49-F238E27FC236}">
                  <a16:creationId xmlns:a16="http://schemas.microsoft.com/office/drawing/2014/main" id="{6A2E7E0B-E765-D883-E68B-7C79B0BB8C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21" y="2421"/>
              <a:ext cx="57" cy="5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5" name="Oval 163">
              <a:extLst>
                <a:ext uri="{FF2B5EF4-FFF2-40B4-BE49-F238E27FC236}">
                  <a16:creationId xmlns:a16="http://schemas.microsoft.com/office/drawing/2014/main" id="{C377B0B4-640B-4670-8DE1-EC4B96DF0C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26" y="2421"/>
              <a:ext cx="57" cy="5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6" name="Oval 164">
              <a:extLst>
                <a:ext uri="{FF2B5EF4-FFF2-40B4-BE49-F238E27FC236}">
                  <a16:creationId xmlns:a16="http://schemas.microsoft.com/office/drawing/2014/main" id="{B3373D12-37B6-1EEA-F790-803F4F5BE5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31" y="2421"/>
              <a:ext cx="56" cy="5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7" name="Oval 165">
              <a:extLst>
                <a:ext uri="{FF2B5EF4-FFF2-40B4-BE49-F238E27FC236}">
                  <a16:creationId xmlns:a16="http://schemas.microsoft.com/office/drawing/2014/main" id="{2B6CCC76-8FB4-3F34-27ED-39D4CC5FBA3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37" y="2421"/>
              <a:ext cx="56" cy="5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8" name="Oval 166">
              <a:extLst>
                <a:ext uri="{FF2B5EF4-FFF2-40B4-BE49-F238E27FC236}">
                  <a16:creationId xmlns:a16="http://schemas.microsoft.com/office/drawing/2014/main" id="{2A738C7D-D22F-9344-5DE1-44AEDDFA8B5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91" y="2522"/>
              <a:ext cx="56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9" name="Oval 167">
              <a:extLst>
                <a:ext uri="{FF2B5EF4-FFF2-40B4-BE49-F238E27FC236}">
                  <a16:creationId xmlns:a16="http://schemas.microsoft.com/office/drawing/2014/main" id="{88EA4911-515C-2976-8D36-4FEFA57FFCD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96" y="2522"/>
              <a:ext cx="56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0" name="Oval 168">
              <a:extLst>
                <a:ext uri="{FF2B5EF4-FFF2-40B4-BE49-F238E27FC236}">
                  <a16:creationId xmlns:a16="http://schemas.microsoft.com/office/drawing/2014/main" id="{C3B146C2-BE6F-DE8F-704A-319510962D0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01" y="2522"/>
              <a:ext cx="56" cy="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1" name="Oval 169">
              <a:extLst>
                <a:ext uri="{FF2B5EF4-FFF2-40B4-BE49-F238E27FC236}">
                  <a16:creationId xmlns:a16="http://schemas.microsoft.com/office/drawing/2014/main" id="{99E73E7A-D93F-9B48-FC1B-F203B59B13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06" y="2522"/>
              <a:ext cx="57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2" name="Oval 170">
              <a:extLst>
                <a:ext uri="{FF2B5EF4-FFF2-40B4-BE49-F238E27FC236}">
                  <a16:creationId xmlns:a16="http://schemas.microsoft.com/office/drawing/2014/main" id="{4154EE9A-C526-E77A-9680-FBE122F4E4F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11" y="2522"/>
              <a:ext cx="56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3" name="Oval 171">
              <a:extLst>
                <a:ext uri="{FF2B5EF4-FFF2-40B4-BE49-F238E27FC236}">
                  <a16:creationId xmlns:a16="http://schemas.microsoft.com/office/drawing/2014/main" id="{2F06B91E-75C9-7104-CE17-F7EA1E4F43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6" y="2522"/>
              <a:ext cx="56" cy="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" name="Oval 172">
              <a:extLst>
                <a:ext uri="{FF2B5EF4-FFF2-40B4-BE49-F238E27FC236}">
                  <a16:creationId xmlns:a16="http://schemas.microsoft.com/office/drawing/2014/main" id="{63525CA3-F402-DB2F-B2F6-5ADB7191BD8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21" y="2522"/>
              <a:ext cx="57" cy="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5" name="Oval 173">
              <a:extLst>
                <a:ext uri="{FF2B5EF4-FFF2-40B4-BE49-F238E27FC236}">
                  <a16:creationId xmlns:a16="http://schemas.microsoft.com/office/drawing/2014/main" id="{F844A080-8CFD-99A1-5DB9-5EB70211A93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26" y="2522"/>
              <a:ext cx="57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6" name="Oval 174">
              <a:extLst>
                <a:ext uri="{FF2B5EF4-FFF2-40B4-BE49-F238E27FC236}">
                  <a16:creationId xmlns:a16="http://schemas.microsoft.com/office/drawing/2014/main" id="{AAD3C5A5-BD3B-C741-B6D9-715D0C2D90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31" y="2522"/>
              <a:ext cx="56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7" name="Oval 175">
              <a:extLst>
                <a:ext uri="{FF2B5EF4-FFF2-40B4-BE49-F238E27FC236}">
                  <a16:creationId xmlns:a16="http://schemas.microsoft.com/office/drawing/2014/main" id="{4323E856-E447-F111-05E4-ECA26280050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37" y="2522"/>
              <a:ext cx="56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8" name="Oval 176">
              <a:extLst>
                <a:ext uri="{FF2B5EF4-FFF2-40B4-BE49-F238E27FC236}">
                  <a16:creationId xmlns:a16="http://schemas.microsoft.com/office/drawing/2014/main" id="{5B1F9CE7-2667-BD48-4EBC-5F43011CE8D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91" y="2622"/>
              <a:ext cx="56" cy="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" name="Oval 177">
              <a:extLst>
                <a:ext uri="{FF2B5EF4-FFF2-40B4-BE49-F238E27FC236}">
                  <a16:creationId xmlns:a16="http://schemas.microsoft.com/office/drawing/2014/main" id="{19AF81BA-C2B5-34DE-2224-0CB3662C17A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96" y="2622"/>
              <a:ext cx="56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0" name="Oval 178">
              <a:extLst>
                <a:ext uri="{FF2B5EF4-FFF2-40B4-BE49-F238E27FC236}">
                  <a16:creationId xmlns:a16="http://schemas.microsoft.com/office/drawing/2014/main" id="{25EE4D17-6261-62C3-299C-EA363C7394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01" y="2622"/>
              <a:ext cx="56" cy="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1" name="Oval 179">
              <a:extLst>
                <a:ext uri="{FF2B5EF4-FFF2-40B4-BE49-F238E27FC236}">
                  <a16:creationId xmlns:a16="http://schemas.microsoft.com/office/drawing/2014/main" id="{2A0DD251-05F0-FE73-DA36-28190F04FB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06" y="2622"/>
              <a:ext cx="57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2" name="Oval 180">
              <a:extLst>
                <a:ext uri="{FF2B5EF4-FFF2-40B4-BE49-F238E27FC236}">
                  <a16:creationId xmlns:a16="http://schemas.microsoft.com/office/drawing/2014/main" id="{236A2BB6-3E45-AD8B-6A7E-A41363F29BB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11" y="2622"/>
              <a:ext cx="56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3" name="Oval 181">
              <a:extLst>
                <a:ext uri="{FF2B5EF4-FFF2-40B4-BE49-F238E27FC236}">
                  <a16:creationId xmlns:a16="http://schemas.microsoft.com/office/drawing/2014/main" id="{AC32BDEC-5DA1-B01A-1F2E-D095BD1D328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6" y="2622"/>
              <a:ext cx="56" cy="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" name="Oval 182">
              <a:extLst>
                <a:ext uri="{FF2B5EF4-FFF2-40B4-BE49-F238E27FC236}">
                  <a16:creationId xmlns:a16="http://schemas.microsoft.com/office/drawing/2014/main" id="{0280D5AC-7B97-8918-83B7-FA81E89BA1B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21" y="2622"/>
              <a:ext cx="57" cy="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5" name="Oval 183">
              <a:extLst>
                <a:ext uri="{FF2B5EF4-FFF2-40B4-BE49-F238E27FC236}">
                  <a16:creationId xmlns:a16="http://schemas.microsoft.com/office/drawing/2014/main" id="{5B6AB73F-01F3-21D7-F2CD-266B86DF15E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26" y="2622"/>
              <a:ext cx="57" cy="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6" name="Oval 184">
              <a:extLst>
                <a:ext uri="{FF2B5EF4-FFF2-40B4-BE49-F238E27FC236}">
                  <a16:creationId xmlns:a16="http://schemas.microsoft.com/office/drawing/2014/main" id="{605E85A6-9101-D342-C534-282B1B241A3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31" y="2622"/>
              <a:ext cx="56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7" name="Oval 185">
              <a:extLst>
                <a:ext uri="{FF2B5EF4-FFF2-40B4-BE49-F238E27FC236}">
                  <a16:creationId xmlns:a16="http://schemas.microsoft.com/office/drawing/2014/main" id="{2F5ECC8D-20F0-F4A4-AA57-71A3D7F6DC7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37" y="2622"/>
              <a:ext cx="56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8" name="Oval 186">
              <a:extLst>
                <a:ext uri="{FF2B5EF4-FFF2-40B4-BE49-F238E27FC236}">
                  <a16:creationId xmlns:a16="http://schemas.microsoft.com/office/drawing/2014/main" id="{2890A5B1-DF24-2A09-72CF-BBD42C93EA2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91" y="2722"/>
              <a:ext cx="56" cy="5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9" name="Oval 187">
              <a:extLst>
                <a:ext uri="{FF2B5EF4-FFF2-40B4-BE49-F238E27FC236}">
                  <a16:creationId xmlns:a16="http://schemas.microsoft.com/office/drawing/2014/main" id="{12DDB48F-FC85-6799-D267-BDBE0FEB1F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96" y="2722"/>
              <a:ext cx="56" cy="5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0" name="Oval 188">
              <a:extLst>
                <a:ext uri="{FF2B5EF4-FFF2-40B4-BE49-F238E27FC236}">
                  <a16:creationId xmlns:a16="http://schemas.microsoft.com/office/drawing/2014/main" id="{E7F1D88A-874B-3500-73BB-81D82366DF0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01" y="2722"/>
              <a:ext cx="56" cy="5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1" name="Oval 189">
              <a:extLst>
                <a:ext uri="{FF2B5EF4-FFF2-40B4-BE49-F238E27FC236}">
                  <a16:creationId xmlns:a16="http://schemas.microsoft.com/office/drawing/2014/main" id="{26F773FB-13A8-FFA5-C267-CE15442AA7E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06" y="2722"/>
              <a:ext cx="57" cy="5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2" name="Oval 190">
              <a:extLst>
                <a:ext uri="{FF2B5EF4-FFF2-40B4-BE49-F238E27FC236}">
                  <a16:creationId xmlns:a16="http://schemas.microsoft.com/office/drawing/2014/main" id="{01301159-E11D-738E-BC48-692387F1C09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11" y="2722"/>
              <a:ext cx="56" cy="5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3" name="Oval 191">
              <a:extLst>
                <a:ext uri="{FF2B5EF4-FFF2-40B4-BE49-F238E27FC236}">
                  <a16:creationId xmlns:a16="http://schemas.microsoft.com/office/drawing/2014/main" id="{39A678FA-813B-24CC-87A8-1274B209598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6" y="2722"/>
              <a:ext cx="56" cy="5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4" name="Oval 192">
              <a:extLst>
                <a:ext uri="{FF2B5EF4-FFF2-40B4-BE49-F238E27FC236}">
                  <a16:creationId xmlns:a16="http://schemas.microsoft.com/office/drawing/2014/main" id="{D5507FAB-564F-C116-6124-2DC0A97FD5A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21" y="2722"/>
              <a:ext cx="57" cy="5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5" name="Oval 193">
              <a:extLst>
                <a:ext uri="{FF2B5EF4-FFF2-40B4-BE49-F238E27FC236}">
                  <a16:creationId xmlns:a16="http://schemas.microsoft.com/office/drawing/2014/main" id="{AC1F5541-A7A1-2911-7900-F9D8D143B1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26" y="2722"/>
              <a:ext cx="57" cy="5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6" name="Oval 194">
              <a:extLst>
                <a:ext uri="{FF2B5EF4-FFF2-40B4-BE49-F238E27FC236}">
                  <a16:creationId xmlns:a16="http://schemas.microsoft.com/office/drawing/2014/main" id="{ABE99635-6E94-94C7-4DA2-76EF39396D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31" y="2722"/>
              <a:ext cx="56" cy="5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7" name="Oval 195">
              <a:extLst>
                <a:ext uri="{FF2B5EF4-FFF2-40B4-BE49-F238E27FC236}">
                  <a16:creationId xmlns:a16="http://schemas.microsoft.com/office/drawing/2014/main" id="{9ADA3206-5352-7546-55E2-90A0DE70B76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37" y="2722"/>
              <a:ext cx="56" cy="57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8" name="Oval 196">
              <a:extLst>
                <a:ext uri="{FF2B5EF4-FFF2-40B4-BE49-F238E27FC236}">
                  <a16:creationId xmlns:a16="http://schemas.microsoft.com/office/drawing/2014/main" id="{9440B445-7672-BCA1-70FF-24E624E4D92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91" y="2823"/>
              <a:ext cx="56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9" name="Oval 197">
              <a:extLst>
                <a:ext uri="{FF2B5EF4-FFF2-40B4-BE49-F238E27FC236}">
                  <a16:creationId xmlns:a16="http://schemas.microsoft.com/office/drawing/2014/main" id="{57975214-AE36-4BC2-F238-4CED0E3498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96" y="2823"/>
              <a:ext cx="56" cy="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0" name="Oval 198">
              <a:extLst>
                <a:ext uri="{FF2B5EF4-FFF2-40B4-BE49-F238E27FC236}">
                  <a16:creationId xmlns:a16="http://schemas.microsoft.com/office/drawing/2014/main" id="{61BD14B7-C2E1-7D0C-DC31-E795FE1FA38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01" y="2823"/>
              <a:ext cx="56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1" name="Oval 199">
              <a:extLst>
                <a:ext uri="{FF2B5EF4-FFF2-40B4-BE49-F238E27FC236}">
                  <a16:creationId xmlns:a16="http://schemas.microsoft.com/office/drawing/2014/main" id="{ADAEE123-D60E-9F31-3E6B-A4E89DE0505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06" y="2823"/>
              <a:ext cx="57" cy="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2" name="Oval 200">
              <a:extLst>
                <a:ext uri="{FF2B5EF4-FFF2-40B4-BE49-F238E27FC236}">
                  <a16:creationId xmlns:a16="http://schemas.microsoft.com/office/drawing/2014/main" id="{B55E40E8-685B-5FA1-4FDC-945996A73C8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11" y="2823"/>
              <a:ext cx="56" cy="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3" name="Oval 201">
              <a:extLst>
                <a:ext uri="{FF2B5EF4-FFF2-40B4-BE49-F238E27FC236}">
                  <a16:creationId xmlns:a16="http://schemas.microsoft.com/office/drawing/2014/main" id="{70217722-E739-0480-E120-D92E4704F5C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6" y="2823"/>
              <a:ext cx="56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" name="Oval 202">
              <a:extLst>
                <a:ext uri="{FF2B5EF4-FFF2-40B4-BE49-F238E27FC236}">
                  <a16:creationId xmlns:a16="http://schemas.microsoft.com/office/drawing/2014/main" id="{8C47767C-1AE1-EE1C-E060-22DF1D8596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21" y="2823"/>
              <a:ext cx="57" cy="56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" name="Oval 203">
              <a:extLst>
                <a:ext uri="{FF2B5EF4-FFF2-40B4-BE49-F238E27FC236}">
                  <a16:creationId xmlns:a16="http://schemas.microsoft.com/office/drawing/2014/main" id="{F419D9F9-FEB4-5927-17EC-F130BA1ED3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626" y="2823"/>
              <a:ext cx="57" cy="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6" name="Oval 204">
              <a:extLst>
                <a:ext uri="{FF2B5EF4-FFF2-40B4-BE49-F238E27FC236}">
                  <a16:creationId xmlns:a16="http://schemas.microsoft.com/office/drawing/2014/main" id="{BF8CF97B-63C7-DB27-B055-0933BBAE38F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31" y="2823"/>
              <a:ext cx="56" cy="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7" name="Oval 205">
              <a:extLst>
                <a:ext uri="{FF2B5EF4-FFF2-40B4-BE49-F238E27FC236}">
                  <a16:creationId xmlns:a16="http://schemas.microsoft.com/office/drawing/2014/main" id="{F7407A31-9B41-B713-1931-0E8A24DA7B8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37" y="2823"/>
              <a:ext cx="56" cy="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8" name="Rectangle 206">
              <a:extLst>
                <a:ext uri="{FF2B5EF4-FFF2-40B4-BE49-F238E27FC236}">
                  <a16:creationId xmlns:a16="http://schemas.microsoft.com/office/drawing/2014/main" id="{81379E28-D704-B320-1815-D889815FF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1872"/>
              <a:ext cx="1104" cy="1056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9" name="Line 207">
              <a:extLst>
                <a:ext uri="{FF2B5EF4-FFF2-40B4-BE49-F238E27FC236}">
                  <a16:creationId xmlns:a16="http://schemas.microsoft.com/office/drawing/2014/main" id="{EF98B449-F706-8259-10CA-97632A566E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872"/>
              <a:ext cx="1008" cy="96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Line 208">
              <a:extLst>
                <a:ext uri="{FF2B5EF4-FFF2-40B4-BE49-F238E27FC236}">
                  <a16:creationId xmlns:a16="http://schemas.microsoft.com/office/drawing/2014/main" id="{92FB4AFF-B055-4786-9531-AE00BC63B4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1872"/>
              <a:ext cx="96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Line 209">
              <a:extLst>
                <a:ext uri="{FF2B5EF4-FFF2-40B4-BE49-F238E27FC236}">
                  <a16:creationId xmlns:a16="http://schemas.microsoft.com/office/drawing/2014/main" id="{9C6D4AF4-CAB7-74F3-980E-EB9E62D402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2928"/>
              <a:ext cx="1104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Line 210">
              <a:extLst>
                <a:ext uri="{FF2B5EF4-FFF2-40B4-BE49-F238E27FC236}">
                  <a16:creationId xmlns:a16="http://schemas.microsoft.com/office/drawing/2014/main" id="{326C285E-4670-9DF9-9308-5C7ACE93D7C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3312" y="2400"/>
              <a:ext cx="1056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Line 211">
              <a:extLst>
                <a:ext uri="{FF2B5EF4-FFF2-40B4-BE49-F238E27FC236}">
                  <a16:creationId xmlns:a16="http://schemas.microsoft.com/office/drawing/2014/main" id="{FEA23F51-118E-BABD-9F42-382759AC7D8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 flipH="1">
              <a:off x="4896" y="2880"/>
              <a:ext cx="96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4" name="Group 212">
            <a:extLst>
              <a:ext uri="{FF2B5EF4-FFF2-40B4-BE49-F238E27FC236}">
                <a16:creationId xmlns:a16="http://schemas.microsoft.com/office/drawing/2014/main" id="{657C8FD6-2093-4493-7956-D53ED894182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38500" y="3276600"/>
            <a:ext cx="1711325" cy="2185988"/>
            <a:chOff x="1872" y="2256"/>
            <a:chExt cx="940" cy="1201"/>
          </a:xfrm>
        </p:grpSpPr>
        <p:sp>
          <p:nvSpPr>
            <p:cNvPr id="215" name="Text Box 213">
              <a:extLst>
                <a:ext uri="{FF2B5EF4-FFF2-40B4-BE49-F238E27FC236}">
                  <a16:creationId xmlns:a16="http://schemas.microsoft.com/office/drawing/2014/main" id="{4D363433-C93D-87DB-CF63-6EB410F0115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619" y="2904"/>
              <a:ext cx="193" cy="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b="1">
                  <a:solidFill>
                    <a:srgbClr val="FF0000"/>
                  </a:solidFill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216" name="Text Box 214">
              <a:extLst>
                <a:ext uri="{FF2B5EF4-FFF2-40B4-BE49-F238E27FC236}">
                  <a16:creationId xmlns:a16="http://schemas.microsoft.com/office/drawing/2014/main" id="{C2410608-D376-3DEA-D10B-C5F854F0444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78" y="2310"/>
              <a:ext cx="148" cy="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b="1">
                  <a:solidFill>
                    <a:srgbClr val="FF0000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17" name="Text Box 215">
              <a:extLst>
                <a:ext uri="{FF2B5EF4-FFF2-40B4-BE49-F238E27FC236}">
                  <a16:creationId xmlns:a16="http://schemas.microsoft.com/office/drawing/2014/main" id="{4C2FF0B1-70DD-FB0D-CB33-5330C5F2D9D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241" y="2256"/>
              <a:ext cx="147" cy="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b="1">
                  <a:solidFill>
                    <a:srgbClr val="FF0000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218" name="Line 216">
              <a:extLst>
                <a:ext uri="{FF2B5EF4-FFF2-40B4-BE49-F238E27FC236}">
                  <a16:creationId xmlns:a16="http://schemas.microsoft.com/office/drawing/2014/main" id="{9B43CE1D-7E17-FE6A-73D2-46E8122E246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-5400000">
              <a:off x="2185" y="2870"/>
              <a:ext cx="291" cy="57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Line 217">
              <a:extLst>
                <a:ext uri="{FF2B5EF4-FFF2-40B4-BE49-F238E27FC236}">
                  <a16:creationId xmlns:a16="http://schemas.microsoft.com/office/drawing/2014/main" id="{CA37C956-B306-D0D3-587A-6D393562935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-5400000">
              <a:off x="2182" y="2297"/>
              <a:ext cx="291" cy="57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Line 218">
              <a:extLst>
                <a:ext uri="{FF2B5EF4-FFF2-40B4-BE49-F238E27FC236}">
                  <a16:creationId xmlns:a16="http://schemas.microsoft.com/office/drawing/2014/main" id="{8C3F4C2F-B90A-00B5-9EA4-BAD273E77BB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-5400000">
              <a:off x="2046" y="2427"/>
              <a:ext cx="288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Line 219">
              <a:extLst>
                <a:ext uri="{FF2B5EF4-FFF2-40B4-BE49-F238E27FC236}">
                  <a16:creationId xmlns:a16="http://schemas.microsoft.com/office/drawing/2014/main" id="{61838EC5-DF64-56FA-3BDA-09558F619F6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-5400000">
              <a:off x="2334" y="3006"/>
              <a:ext cx="288" cy="28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Oval 220">
              <a:extLst>
                <a:ext uri="{FF2B5EF4-FFF2-40B4-BE49-F238E27FC236}">
                  <a16:creationId xmlns:a16="http://schemas.microsoft.com/office/drawing/2014/main" id="{8E82ACE3-5F7C-99BF-7AE1-A6AD4B00DEE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95" y="3258"/>
              <a:ext cx="86" cy="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3" name="Oval 221">
              <a:extLst>
                <a:ext uri="{FF2B5EF4-FFF2-40B4-BE49-F238E27FC236}">
                  <a16:creationId xmlns:a16="http://schemas.microsoft.com/office/drawing/2014/main" id="{CAEA64FD-041E-F6EE-34C0-23180D7853A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83" y="3258"/>
              <a:ext cx="86" cy="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4" name="Oval 222">
              <a:extLst>
                <a:ext uri="{FF2B5EF4-FFF2-40B4-BE49-F238E27FC236}">
                  <a16:creationId xmlns:a16="http://schemas.microsoft.com/office/drawing/2014/main" id="{6025DF6A-132A-A0EA-B9D0-3B558B9FC83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571" y="3258"/>
              <a:ext cx="86" cy="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5" name="Oval 223">
              <a:extLst>
                <a:ext uri="{FF2B5EF4-FFF2-40B4-BE49-F238E27FC236}">
                  <a16:creationId xmlns:a16="http://schemas.microsoft.com/office/drawing/2014/main" id="{440403D5-6FF6-7E80-806B-9691DE5782F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95" y="2394"/>
              <a:ext cx="86" cy="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6" name="Oval 224">
              <a:extLst>
                <a:ext uri="{FF2B5EF4-FFF2-40B4-BE49-F238E27FC236}">
                  <a16:creationId xmlns:a16="http://schemas.microsoft.com/office/drawing/2014/main" id="{2635942E-90C1-3240-62C5-1A856951F6C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83" y="2394"/>
              <a:ext cx="86" cy="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7" name="Oval 225">
              <a:extLst>
                <a:ext uri="{FF2B5EF4-FFF2-40B4-BE49-F238E27FC236}">
                  <a16:creationId xmlns:a16="http://schemas.microsoft.com/office/drawing/2014/main" id="{E640860A-1AB6-DC1D-25DF-F08AC38C239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571" y="2394"/>
              <a:ext cx="86" cy="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8" name="Oval 226">
              <a:extLst>
                <a:ext uri="{FF2B5EF4-FFF2-40B4-BE49-F238E27FC236}">
                  <a16:creationId xmlns:a16="http://schemas.microsoft.com/office/drawing/2014/main" id="{8C97FD0E-8208-AC61-0B1C-2DFC080165C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95" y="2682"/>
              <a:ext cx="86" cy="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9" name="Oval 227">
              <a:extLst>
                <a:ext uri="{FF2B5EF4-FFF2-40B4-BE49-F238E27FC236}">
                  <a16:creationId xmlns:a16="http://schemas.microsoft.com/office/drawing/2014/main" id="{0AE1462D-C29B-532F-7331-5730696FA27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571" y="2682"/>
              <a:ext cx="86" cy="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0" name="Oval 228">
              <a:extLst>
                <a:ext uri="{FF2B5EF4-FFF2-40B4-BE49-F238E27FC236}">
                  <a16:creationId xmlns:a16="http://schemas.microsoft.com/office/drawing/2014/main" id="{9599CFBB-150F-C1CC-1635-BADE2454DF3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283" y="2970"/>
              <a:ext cx="86" cy="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1" name="Oval 229">
              <a:extLst>
                <a:ext uri="{FF2B5EF4-FFF2-40B4-BE49-F238E27FC236}">
                  <a16:creationId xmlns:a16="http://schemas.microsoft.com/office/drawing/2014/main" id="{7D93DDC9-96E2-9618-72BA-58792E7FED0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571" y="2970"/>
              <a:ext cx="86" cy="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2" name="Line 230">
              <a:extLst>
                <a:ext uri="{FF2B5EF4-FFF2-40B4-BE49-F238E27FC236}">
                  <a16:creationId xmlns:a16="http://schemas.microsoft.com/office/drawing/2014/main" id="{96D6B3F0-4B99-01C5-FDE7-515975E64B1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043" y="3306"/>
              <a:ext cx="5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Line 231">
              <a:extLst>
                <a:ext uri="{FF2B5EF4-FFF2-40B4-BE49-F238E27FC236}">
                  <a16:creationId xmlns:a16="http://schemas.microsoft.com/office/drawing/2014/main" id="{5563DF13-343F-C1CB-F2A3-3BA91D9689C0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043" y="2442"/>
              <a:ext cx="5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Line 232">
              <a:extLst>
                <a:ext uri="{FF2B5EF4-FFF2-40B4-BE49-F238E27FC236}">
                  <a16:creationId xmlns:a16="http://schemas.microsoft.com/office/drawing/2014/main" id="{6B5D85B9-271A-3418-A3E6-F95DCD17625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043" y="2730"/>
              <a:ext cx="57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Line 233">
              <a:extLst>
                <a:ext uri="{FF2B5EF4-FFF2-40B4-BE49-F238E27FC236}">
                  <a16:creationId xmlns:a16="http://schemas.microsoft.com/office/drawing/2014/main" id="{74C1FC54-D2FC-29D4-7914-D29FEAB9377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331" y="3018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Line 234">
              <a:extLst>
                <a:ext uri="{FF2B5EF4-FFF2-40B4-BE49-F238E27FC236}">
                  <a16:creationId xmlns:a16="http://schemas.microsoft.com/office/drawing/2014/main" id="{E68EE6E4-78A5-6AB1-B1D6-1CC79671079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-5400000">
              <a:off x="2475" y="3162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7" name="Line 235">
              <a:extLst>
                <a:ext uri="{FF2B5EF4-FFF2-40B4-BE49-F238E27FC236}">
                  <a16:creationId xmlns:a16="http://schemas.microsoft.com/office/drawing/2014/main" id="{267FE4B5-4AAE-BB43-7FE0-C021AFBDD6F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-5400000">
              <a:off x="2475" y="2586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Line 236">
              <a:extLst>
                <a:ext uri="{FF2B5EF4-FFF2-40B4-BE49-F238E27FC236}">
                  <a16:creationId xmlns:a16="http://schemas.microsoft.com/office/drawing/2014/main" id="{02932D77-CF31-F5DC-5698-505990A3457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-5400000">
              <a:off x="1611" y="2874"/>
              <a:ext cx="86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Line 237">
              <a:extLst>
                <a:ext uri="{FF2B5EF4-FFF2-40B4-BE49-F238E27FC236}">
                  <a16:creationId xmlns:a16="http://schemas.microsoft.com/office/drawing/2014/main" id="{E7F5E279-0EA0-D2AE-64BC-5A1D4E63A2D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-5400000">
              <a:off x="2043" y="3018"/>
              <a:ext cx="288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Line 238">
              <a:extLst>
                <a:ext uri="{FF2B5EF4-FFF2-40B4-BE49-F238E27FC236}">
                  <a16:creationId xmlns:a16="http://schemas.microsoft.com/office/drawing/2014/main" id="{39E40928-11D8-88A6-3064-A83297B734AB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V="1">
              <a:off x="2187" y="2586"/>
              <a:ext cx="288" cy="5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1" name="Text Box 239">
              <a:extLst>
                <a:ext uri="{FF2B5EF4-FFF2-40B4-BE49-F238E27FC236}">
                  <a16:creationId xmlns:a16="http://schemas.microsoft.com/office/drawing/2014/main" id="{4EF1FC92-22F4-3D5A-460F-42EC0D0E1CE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622" y="3243"/>
              <a:ext cx="147" cy="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b="1">
                  <a:solidFill>
                    <a:srgbClr val="FF0000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42" name="Text Box 240">
              <a:extLst>
                <a:ext uri="{FF2B5EF4-FFF2-40B4-BE49-F238E27FC236}">
                  <a16:creationId xmlns:a16="http://schemas.microsoft.com/office/drawing/2014/main" id="{4BFF3244-628F-7D38-95D0-8969ABFAC4E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172" y="2865"/>
              <a:ext cx="147" cy="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b="1">
                  <a:solidFill>
                    <a:srgbClr val="FF0000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243" name="Text Box 241">
              <a:extLst>
                <a:ext uri="{FF2B5EF4-FFF2-40B4-BE49-F238E27FC236}">
                  <a16:creationId xmlns:a16="http://schemas.microsoft.com/office/drawing/2014/main" id="{908E53F1-EDE3-0099-D549-00D7DC1A3E4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235" y="3306"/>
              <a:ext cx="147" cy="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b="1">
                  <a:solidFill>
                    <a:srgbClr val="FF0000"/>
                  </a:solidFill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244" name="Text Box 242">
              <a:extLst>
                <a:ext uri="{FF2B5EF4-FFF2-40B4-BE49-F238E27FC236}">
                  <a16:creationId xmlns:a16="http://schemas.microsoft.com/office/drawing/2014/main" id="{CE26D469-8611-737F-99C6-21FDA4ED384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616" y="2631"/>
              <a:ext cx="147" cy="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b="1">
                  <a:solidFill>
                    <a:srgbClr val="FF0000"/>
                  </a:solidFill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245" name="Text Box 243">
              <a:extLst>
                <a:ext uri="{FF2B5EF4-FFF2-40B4-BE49-F238E27FC236}">
                  <a16:creationId xmlns:a16="http://schemas.microsoft.com/office/drawing/2014/main" id="{BB7591F4-4CE8-103E-A763-2704E00C8D2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619" y="2298"/>
              <a:ext cx="147" cy="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b="1">
                  <a:solidFill>
                    <a:srgbClr val="FF0000"/>
                  </a:solidFill>
                  <a:latin typeface="Arial" panose="020B0604020202020204" pitchFamily="34" charset="0"/>
                </a:rPr>
                <a:t>7</a:t>
              </a:r>
            </a:p>
          </p:txBody>
        </p:sp>
        <p:sp>
          <p:nvSpPr>
            <p:cNvPr id="246" name="Text Box 244">
              <a:extLst>
                <a:ext uri="{FF2B5EF4-FFF2-40B4-BE49-F238E27FC236}">
                  <a16:creationId xmlns:a16="http://schemas.microsoft.com/office/drawing/2014/main" id="{53CAE18C-166F-DB3E-F12D-C444B7B9AEE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72" y="2634"/>
              <a:ext cx="147" cy="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b="1">
                  <a:solidFill>
                    <a:srgbClr val="FF0000"/>
                  </a:solidFill>
                  <a:latin typeface="Arial" panose="020B0604020202020204" pitchFamily="34" charset="0"/>
                </a:rPr>
                <a:t>8</a:t>
              </a:r>
            </a:p>
          </p:txBody>
        </p:sp>
        <p:sp>
          <p:nvSpPr>
            <p:cNvPr id="247" name="Text Box 245">
              <a:extLst>
                <a:ext uri="{FF2B5EF4-FFF2-40B4-BE49-F238E27FC236}">
                  <a16:creationId xmlns:a16="http://schemas.microsoft.com/office/drawing/2014/main" id="{CB9F4E6A-9E43-1B15-3FE9-2211BE36504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72" y="3243"/>
              <a:ext cx="147" cy="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b="1">
                  <a:solidFill>
                    <a:srgbClr val="FF0000"/>
                  </a:solidFill>
                  <a:latin typeface="Arial" panose="020B0604020202020204" pitchFamily="34" charset="0"/>
                </a:rPr>
                <a:t>9</a:t>
              </a:r>
            </a:p>
          </p:txBody>
        </p:sp>
      </p:grpSp>
      <p:grpSp>
        <p:nvGrpSpPr>
          <p:cNvPr id="248" name="Group 246">
            <a:extLst>
              <a:ext uri="{FF2B5EF4-FFF2-40B4-BE49-F238E27FC236}">
                <a16:creationId xmlns:a16="http://schemas.microsoft.com/office/drawing/2014/main" id="{769878B8-F721-A6F4-1A63-9CC024B74289}"/>
              </a:ext>
            </a:extLst>
          </p:cNvPr>
          <p:cNvGrpSpPr>
            <a:grpSpLocks/>
          </p:cNvGrpSpPr>
          <p:nvPr/>
        </p:nvGrpSpPr>
        <p:grpSpPr bwMode="auto">
          <a:xfrm>
            <a:off x="571500" y="3276600"/>
            <a:ext cx="1711325" cy="2185988"/>
            <a:chOff x="1008" y="2064"/>
            <a:chExt cx="1078" cy="1377"/>
          </a:xfrm>
        </p:grpSpPr>
        <p:sp>
          <p:nvSpPr>
            <p:cNvPr id="249" name="Text Box 247">
              <a:extLst>
                <a:ext uri="{FF2B5EF4-FFF2-40B4-BE49-F238E27FC236}">
                  <a16:creationId xmlns:a16="http://schemas.microsoft.com/office/drawing/2014/main" id="{FEB4CACD-4ECA-14B2-F78C-62D24703C52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65" y="2807"/>
              <a:ext cx="22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b="1">
                  <a:solidFill>
                    <a:srgbClr val="FF0000"/>
                  </a:solidFill>
                  <a:latin typeface="Arial" panose="020B0604020202020204" pitchFamily="34" charset="0"/>
                </a:rPr>
                <a:t>10</a:t>
              </a:r>
            </a:p>
          </p:txBody>
        </p:sp>
        <p:sp>
          <p:nvSpPr>
            <p:cNvPr id="250" name="Text Box 248">
              <a:extLst>
                <a:ext uri="{FF2B5EF4-FFF2-40B4-BE49-F238E27FC236}">
                  <a16:creationId xmlns:a16="http://schemas.microsoft.com/office/drawing/2014/main" id="{EBA7F3A1-64B5-ABEF-5D1C-9E9AA9D319B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15" y="2126"/>
              <a:ext cx="17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b="1">
                  <a:solidFill>
                    <a:srgbClr val="FF0000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51" name="Text Box 249">
              <a:extLst>
                <a:ext uri="{FF2B5EF4-FFF2-40B4-BE49-F238E27FC236}">
                  <a16:creationId xmlns:a16="http://schemas.microsoft.com/office/drawing/2014/main" id="{7B89CD1B-1AC4-0694-BDC7-C201A3C569A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431" y="2064"/>
              <a:ext cx="169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b="1">
                  <a:solidFill>
                    <a:srgbClr val="FF0000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  <p:sp>
          <p:nvSpPr>
            <p:cNvPr id="252" name="Oval 250">
              <a:extLst>
                <a:ext uri="{FF2B5EF4-FFF2-40B4-BE49-F238E27FC236}">
                  <a16:creationId xmlns:a16="http://schemas.microsoft.com/office/drawing/2014/main" id="{3E4CAD0B-0A8D-4642-EDA5-913A72CB2C0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" y="3213"/>
              <a:ext cx="99" cy="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3" name="Oval 251">
              <a:extLst>
                <a:ext uri="{FF2B5EF4-FFF2-40B4-BE49-F238E27FC236}">
                  <a16:creationId xmlns:a16="http://schemas.microsoft.com/office/drawing/2014/main" id="{9E109612-4C75-8381-6EFF-CF48544639F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79" y="3213"/>
              <a:ext cx="99" cy="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4" name="Oval 252">
              <a:extLst>
                <a:ext uri="{FF2B5EF4-FFF2-40B4-BE49-F238E27FC236}">
                  <a16:creationId xmlns:a16="http://schemas.microsoft.com/office/drawing/2014/main" id="{15B0789F-6177-1B66-3CAD-1D759B6A629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10" y="3213"/>
              <a:ext cx="98" cy="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5" name="Oval 253">
              <a:extLst>
                <a:ext uri="{FF2B5EF4-FFF2-40B4-BE49-F238E27FC236}">
                  <a16:creationId xmlns:a16="http://schemas.microsoft.com/office/drawing/2014/main" id="{C00CF947-1704-7356-CF44-74D15C3F635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" y="2222"/>
              <a:ext cx="99" cy="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" name="Oval 254">
              <a:extLst>
                <a:ext uri="{FF2B5EF4-FFF2-40B4-BE49-F238E27FC236}">
                  <a16:creationId xmlns:a16="http://schemas.microsoft.com/office/drawing/2014/main" id="{32A2B974-6FC8-A9D7-F679-2BA6E42089A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79" y="2222"/>
              <a:ext cx="99" cy="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7" name="Oval 255">
              <a:extLst>
                <a:ext uri="{FF2B5EF4-FFF2-40B4-BE49-F238E27FC236}">
                  <a16:creationId xmlns:a16="http://schemas.microsoft.com/office/drawing/2014/main" id="{908B9189-3D10-D021-4C39-819806A4774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10" y="2222"/>
              <a:ext cx="98" cy="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8" name="Oval 256">
              <a:extLst>
                <a:ext uri="{FF2B5EF4-FFF2-40B4-BE49-F238E27FC236}">
                  <a16:creationId xmlns:a16="http://schemas.microsoft.com/office/drawing/2014/main" id="{261D8E00-C4AA-2D43-368B-5EBD55E80AB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149" y="2552"/>
              <a:ext cx="99" cy="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9" name="Oval 257">
              <a:extLst>
                <a:ext uri="{FF2B5EF4-FFF2-40B4-BE49-F238E27FC236}">
                  <a16:creationId xmlns:a16="http://schemas.microsoft.com/office/drawing/2014/main" id="{FFBA7BF2-9069-70C8-1F28-5923ABCA2AE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10" y="2552"/>
              <a:ext cx="98" cy="9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0" name="Oval 258">
              <a:extLst>
                <a:ext uri="{FF2B5EF4-FFF2-40B4-BE49-F238E27FC236}">
                  <a16:creationId xmlns:a16="http://schemas.microsoft.com/office/drawing/2014/main" id="{1613AE17-5707-FE98-2043-CF6E807A8E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479" y="2883"/>
              <a:ext cx="99" cy="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1" name="Oval 259">
              <a:extLst>
                <a:ext uri="{FF2B5EF4-FFF2-40B4-BE49-F238E27FC236}">
                  <a16:creationId xmlns:a16="http://schemas.microsoft.com/office/drawing/2014/main" id="{BF2C0964-21B2-7661-1DBF-1EF8BC25FD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810" y="2883"/>
              <a:ext cx="98" cy="9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2" name="Line 260">
              <a:extLst>
                <a:ext uri="{FF2B5EF4-FFF2-40B4-BE49-F238E27FC236}">
                  <a16:creationId xmlns:a16="http://schemas.microsoft.com/office/drawing/2014/main" id="{3273E83A-CEEC-E510-F1D3-35C1198BFC22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204" y="3268"/>
              <a:ext cx="66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Line 261">
              <a:extLst>
                <a:ext uri="{FF2B5EF4-FFF2-40B4-BE49-F238E27FC236}">
                  <a16:creationId xmlns:a16="http://schemas.microsoft.com/office/drawing/2014/main" id="{EBA641E0-4302-873F-CFD5-260B79E0482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204" y="2277"/>
              <a:ext cx="66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Line 262">
              <a:extLst>
                <a:ext uri="{FF2B5EF4-FFF2-40B4-BE49-F238E27FC236}">
                  <a16:creationId xmlns:a16="http://schemas.microsoft.com/office/drawing/2014/main" id="{8F17E371-EF15-6267-44CE-358000105478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204" y="2607"/>
              <a:ext cx="66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Line 263">
              <a:extLst>
                <a:ext uri="{FF2B5EF4-FFF2-40B4-BE49-F238E27FC236}">
                  <a16:creationId xmlns:a16="http://schemas.microsoft.com/office/drawing/2014/main" id="{A220E4C2-4B98-FA02-977D-DF725D2CD665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1534" y="2938"/>
              <a:ext cx="33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Line 264">
              <a:extLst>
                <a:ext uri="{FF2B5EF4-FFF2-40B4-BE49-F238E27FC236}">
                  <a16:creationId xmlns:a16="http://schemas.microsoft.com/office/drawing/2014/main" id="{1937FF92-C4F8-8790-F43E-CA42D1B9869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-5400000">
              <a:off x="1700" y="3103"/>
              <a:ext cx="33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Line 265">
              <a:extLst>
                <a:ext uri="{FF2B5EF4-FFF2-40B4-BE49-F238E27FC236}">
                  <a16:creationId xmlns:a16="http://schemas.microsoft.com/office/drawing/2014/main" id="{DCAD7988-9125-9B9D-2A98-FB8F03D4C2F9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-5400000">
              <a:off x="1700" y="2442"/>
              <a:ext cx="33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Line 266">
              <a:extLst>
                <a:ext uri="{FF2B5EF4-FFF2-40B4-BE49-F238E27FC236}">
                  <a16:creationId xmlns:a16="http://schemas.microsoft.com/office/drawing/2014/main" id="{CD96184B-AE73-9F5C-02FB-608CB8572E3A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-5400000">
              <a:off x="708" y="2773"/>
              <a:ext cx="99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Line 267">
              <a:extLst>
                <a:ext uri="{FF2B5EF4-FFF2-40B4-BE49-F238E27FC236}">
                  <a16:creationId xmlns:a16="http://schemas.microsoft.com/office/drawing/2014/main" id="{F7538BAE-46C4-D45F-BE15-24017F7A0ECF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-5400000">
              <a:off x="1204" y="2938"/>
              <a:ext cx="330" cy="3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Line 268">
              <a:extLst>
                <a:ext uri="{FF2B5EF4-FFF2-40B4-BE49-F238E27FC236}">
                  <a16:creationId xmlns:a16="http://schemas.microsoft.com/office/drawing/2014/main" id="{E26B8604-08F9-70D8-4455-BC9311A9C736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rot="5400000" flipV="1">
              <a:off x="1369" y="2442"/>
              <a:ext cx="331" cy="66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1" name="Text Box 269">
              <a:extLst>
                <a:ext uri="{FF2B5EF4-FFF2-40B4-BE49-F238E27FC236}">
                  <a16:creationId xmlns:a16="http://schemas.microsoft.com/office/drawing/2014/main" id="{EECCF4F1-FE86-B19E-79DB-9F17D41D101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68" y="3196"/>
              <a:ext cx="169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b="1">
                  <a:solidFill>
                    <a:srgbClr val="FF0000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72" name="Text Box 270">
              <a:extLst>
                <a:ext uri="{FF2B5EF4-FFF2-40B4-BE49-F238E27FC236}">
                  <a16:creationId xmlns:a16="http://schemas.microsoft.com/office/drawing/2014/main" id="{F64F5585-3387-C786-D43C-7B988030D1B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352" y="2762"/>
              <a:ext cx="169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b="1">
                  <a:solidFill>
                    <a:srgbClr val="FF0000"/>
                  </a:solidFill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273" name="Text Box 271">
              <a:extLst>
                <a:ext uri="{FF2B5EF4-FFF2-40B4-BE49-F238E27FC236}">
                  <a16:creationId xmlns:a16="http://schemas.microsoft.com/office/drawing/2014/main" id="{DEB667D9-904B-3062-36DD-DB96760C186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424" y="3268"/>
              <a:ext cx="169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b="1">
                  <a:solidFill>
                    <a:srgbClr val="FF0000"/>
                  </a:solidFill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274" name="Text Box 272">
              <a:extLst>
                <a:ext uri="{FF2B5EF4-FFF2-40B4-BE49-F238E27FC236}">
                  <a16:creationId xmlns:a16="http://schemas.microsoft.com/office/drawing/2014/main" id="{8B4F0123-8B65-7F5B-B58D-FBCD792F484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61" y="2494"/>
              <a:ext cx="169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b="1">
                  <a:solidFill>
                    <a:srgbClr val="FF0000"/>
                  </a:solidFill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275" name="Text Box 273">
              <a:extLst>
                <a:ext uri="{FF2B5EF4-FFF2-40B4-BE49-F238E27FC236}">
                  <a16:creationId xmlns:a16="http://schemas.microsoft.com/office/drawing/2014/main" id="{304C3AC5-FECE-694B-4255-3A31BC34FEE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865" y="2112"/>
              <a:ext cx="168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b="1">
                  <a:solidFill>
                    <a:srgbClr val="FF0000"/>
                  </a:solidFill>
                  <a:latin typeface="Arial" panose="020B0604020202020204" pitchFamily="34" charset="0"/>
                </a:rPr>
                <a:t>7</a:t>
              </a:r>
            </a:p>
          </p:txBody>
        </p:sp>
        <p:sp>
          <p:nvSpPr>
            <p:cNvPr id="276" name="Text Box 274">
              <a:extLst>
                <a:ext uri="{FF2B5EF4-FFF2-40B4-BE49-F238E27FC236}">
                  <a16:creationId xmlns:a16="http://schemas.microsoft.com/office/drawing/2014/main" id="{5C7733E3-680B-29F7-1A16-CB188B7012C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08" y="2497"/>
              <a:ext cx="169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b="1">
                  <a:solidFill>
                    <a:srgbClr val="FF0000"/>
                  </a:solidFill>
                  <a:latin typeface="Arial" panose="020B0604020202020204" pitchFamily="34" charset="0"/>
                </a:rPr>
                <a:t>8</a:t>
              </a:r>
            </a:p>
          </p:txBody>
        </p:sp>
        <p:sp>
          <p:nvSpPr>
            <p:cNvPr id="277" name="Text Box 275">
              <a:extLst>
                <a:ext uri="{FF2B5EF4-FFF2-40B4-BE49-F238E27FC236}">
                  <a16:creationId xmlns:a16="http://schemas.microsoft.com/office/drawing/2014/main" id="{79BDB5B0-F74E-B094-B8A6-C418FEC1D937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1008" y="3196"/>
              <a:ext cx="169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200" b="1">
                  <a:solidFill>
                    <a:srgbClr val="FF0000"/>
                  </a:solidFill>
                  <a:latin typeface="Arial" panose="020B0604020202020204" pitchFamily="34" charset="0"/>
                </a:rPr>
                <a:t>9</a:t>
              </a:r>
            </a:p>
          </p:txBody>
        </p:sp>
      </p:grpSp>
      <p:sp>
        <p:nvSpPr>
          <p:cNvPr id="278" name="Line 276">
            <a:extLst>
              <a:ext uri="{FF2B5EF4-FFF2-40B4-BE49-F238E27FC236}">
                <a16:creationId xmlns:a16="http://schemas.microsoft.com/office/drawing/2014/main" id="{561A51A0-E6C0-1D59-95AF-6CA1722B571C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4600" y="2057400"/>
            <a:ext cx="457200" cy="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9" name="Text Box 277">
            <a:extLst>
              <a:ext uri="{FF2B5EF4-FFF2-40B4-BE49-F238E27FC236}">
                <a16:creationId xmlns:a16="http://schemas.microsoft.com/office/drawing/2014/main" id="{47CC3EEF-8236-0938-4CE0-238662154B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725" y="5605463"/>
            <a:ext cx="828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>
                <a:solidFill>
                  <a:srgbClr val="FF0000"/>
                </a:solidFill>
              </a:rPr>
              <a:t>G(A)</a:t>
            </a:r>
          </a:p>
        </p:txBody>
      </p:sp>
      <p:sp>
        <p:nvSpPr>
          <p:cNvPr id="280" name="Text Box 278">
            <a:extLst>
              <a:ext uri="{FF2B5EF4-FFF2-40B4-BE49-F238E27FC236}">
                <a16:creationId xmlns:a16="http://schemas.microsoft.com/office/drawing/2014/main" id="{0B8DEAB6-69AD-A94C-282C-178A1199B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5562600"/>
            <a:ext cx="11144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400">
                <a:solidFill>
                  <a:srgbClr val="FF0000"/>
                </a:solidFill>
              </a:rPr>
              <a:t>G</a:t>
            </a:r>
            <a:r>
              <a:rPr lang="en-US" altLang="en-US" sz="2400" b="1" baseline="30000">
                <a:solidFill>
                  <a:srgbClr val="FF0000"/>
                </a:solidFill>
              </a:rPr>
              <a:t>+</a:t>
            </a:r>
            <a:r>
              <a:rPr lang="en-US" altLang="en-US" sz="2400">
                <a:solidFill>
                  <a:srgbClr val="FF0000"/>
                </a:solidFill>
              </a:rPr>
              <a:t>(A)</a:t>
            </a:r>
            <a:br>
              <a:rPr lang="en-US" altLang="en-US" sz="2400">
                <a:solidFill>
                  <a:srgbClr val="FF0000"/>
                </a:solidFill>
              </a:rPr>
            </a:br>
            <a:r>
              <a:rPr lang="en-US" altLang="en-US" sz="2000">
                <a:solidFill>
                  <a:srgbClr val="FF0000"/>
                </a:solidFill>
              </a:rPr>
              <a:t>[chordal]</a:t>
            </a:r>
          </a:p>
        </p:txBody>
      </p:sp>
      <p:sp>
        <p:nvSpPr>
          <p:cNvPr id="281" name="Text Box 279">
            <a:extLst>
              <a:ext uri="{FF2B5EF4-FFF2-40B4-BE49-F238E27FC236}">
                <a16:creationId xmlns:a16="http://schemas.microsoft.com/office/drawing/2014/main" id="{E8B1FCEC-8385-BFA3-D7D9-D70BEBB06C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9538" y="3644900"/>
            <a:ext cx="3814762" cy="1444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sz="2000" b="1">
                <a:solidFill>
                  <a:schemeClr val="hlink"/>
                </a:solidFill>
              </a:rPr>
              <a:t>Symmetric Gaussian elimination:</a:t>
            </a:r>
          </a:p>
          <a:p>
            <a:pPr>
              <a:lnSpc>
                <a:spcPct val="110000"/>
              </a:lnSpc>
            </a:pPr>
            <a:r>
              <a:rPr lang="en-US" altLang="en-US" sz="2000" b="1"/>
              <a:t>for j = 1 to n</a:t>
            </a:r>
            <a:br>
              <a:rPr lang="en-US" altLang="en-US" sz="2000" b="1"/>
            </a:br>
            <a:r>
              <a:rPr lang="en-US" altLang="en-US" sz="2000" b="1"/>
              <a:t>    add edges between j’s</a:t>
            </a:r>
            <a:br>
              <a:rPr lang="en-US" altLang="en-US" sz="2000" b="1"/>
            </a:br>
            <a:r>
              <a:rPr lang="en-US" altLang="en-US" sz="2000" b="1"/>
              <a:t>    higher-numbered neighbors</a:t>
            </a:r>
          </a:p>
        </p:txBody>
      </p:sp>
      <p:sp>
        <p:nvSpPr>
          <p:cNvPr id="282" name="Text Box 280">
            <a:extLst>
              <a:ext uri="{FF2B5EF4-FFF2-40B4-BE49-F238E27FC236}">
                <a16:creationId xmlns:a16="http://schemas.microsoft.com/office/drawing/2014/main" id="{3457B11D-790C-F5ED-54A7-AA040B5421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1828800"/>
            <a:ext cx="3595688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400" b="1" u="sng">
                <a:solidFill>
                  <a:srgbClr val="FF0000"/>
                </a:solidFill>
              </a:rPr>
              <a:t>Fill</a:t>
            </a:r>
            <a:r>
              <a:rPr lang="en-US" altLang="en-US" sz="2400" b="1">
                <a:solidFill>
                  <a:srgbClr val="FF0000"/>
                </a:solidFill>
              </a:rPr>
              <a:t>:</a:t>
            </a:r>
            <a:r>
              <a:rPr lang="en-US" altLang="en-US" sz="2400">
                <a:solidFill>
                  <a:srgbClr val="FF0000"/>
                </a:solidFill>
              </a:rPr>
              <a:t> </a:t>
            </a:r>
            <a:r>
              <a:rPr lang="en-US" altLang="en-US" sz="2400"/>
              <a:t>new nonzeros in factor</a:t>
            </a:r>
            <a:endParaRPr lang="en-US" altLang="en-US" sz="2400" baseline="30000"/>
          </a:p>
        </p:txBody>
      </p:sp>
      <p:sp>
        <p:nvSpPr>
          <p:cNvPr id="283" name="Line 281">
            <a:extLst>
              <a:ext uri="{FF2B5EF4-FFF2-40B4-BE49-F238E27FC236}">
                <a16:creationId xmlns:a16="http://schemas.microsoft.com/office/drawing/2014/main" id="{92DE311D-E10E-FA97-C8C0-255CA20534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863" y="2952750"/>
            <a:ext cx="17526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4" name="Line 282">
            <a:extLst>
              <a:ext uri="{FF2B5EF4-FFF2-40B4-BE49-F238E27FC236}">
                <a16:creationId xmlns:a16="http://schemas.microsoft.com/office/drawing/2014/main" id="{0065E268-A75E-D2F5-0D92-6E05D5326D3F}"/>
              </a:ext>
            </a:extLst>
          </p:cNvPr>
          <p:cNvSpPr>
            <a:spLocks noChangeShapeType="1"/>
          </p:cNvSpPr>
          <p:nvPr/>
        </p:nvSpPr>
        <p:spPr bwMode="auto">
          <a:xfrm rot="16200000" flipH="1">
            <a:off x="1468438" y="2108200"/>
            <a:ext cx="16764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5" name="TextBox 284">
            <a:extLst>
              <a:ext uri="{FF2B5EF4-FFF2-40B4-BE49-F238E27FC236}">
                <a16:creationId xmlns:a16="http://schemas.microsoft.com/office/drawing/2014/main" id="{E5236761-64E1-BE70-8D57-97B0DB87046A}"/>
              </a:ext>
            </a:extLst>
          </p:cNvPr>
          <p:cNvSpPr txBox="1"/>
          <p:nvPr/>
        </p:nvSpPr>
        <p:spPr>
          <a:xfrm>
            <a:off x="9679709" y="1760538"/>
            <a:ext cx="189891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many of you</a:t>
            </a:r>
          </a:p>
          <a:p>
            <a:r>
              <a:rPr lang="en-US" dirty="0">
                <a:solidFill>
                  <a:srgbClr val="FF0000"/>
                </a:solidFill>
              </a:rPr>
              <a:t>haven’t seen this</a:t>
            </a:r>
          </a:p>
          <a:p>
            <a:r>
              <a:rPr lang="en-US" dirty="0">
                <a:solidFill>
                  <a:srgbClr val="FF0000"/>
                </a:solidFill>
              </a:rPr>
              <a:t>slide?  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made for 18.337/2004</a:t>
            </a:r>
          </a:p>
          <a:p>
            <a:r>
              <a:rPr lang="en-US" sz="1400" dirty="0">
                <a:solidFill>
                  <a:srgbClr val="FF0000"/>
                </a:solidFill>
              </a:rPr>
              <a:t>Sparse days I?</a:t>
            </a:r>
          </a:p>
        </p:txBody>
      </p:sp>
    </p:spTree>
    <p:extLst>
      <p:ext uri="{BB962C8B-B14F-4D97-AF65-F5344CB8AC3E}">
        <p14:creationId xmlns:p14="http://schemas.microsoft.com/office/powerpoint/2010/main" val="2559327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DBA89-E468-F218-4226-8602D4022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 Gilbert: The interplay between</a:t>
            </a:r>
            <a:br>
              <a:rPr lang="en-US" dirty="0"/>
            </a:br>
            <a:r>
              <a:rPr lang="en-US" dirty="0"/>
              <a:t>graphs and matrices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2CD3C-FB0A-005D-6932-97CD989F5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875" y="1966416"/>
            <a:ext cx="8918011" cy="40941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6677E64-C851-A21A-4A8F-4E472071A6A7}"/>
                  </a:ext>
                </a:extLst>
              </p14:cNvPr>
              <p14:cNvContentPartPr/>
              <p14:nvPr/>
            </p14:nvContentPartPr>
            <p14:xfrm>
              <a:off x="2865299" y="3151415"/>
              <a:ext cx="644760" cy="186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6677E64-C851-A21A-4A8F-4E472071A6A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56299" y="3142775"/>
                <a:ext cx="66240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D195356-49E8-99F2-B029-364082F13090}"/>
                  </a:ext>
                </a:extLst>
              </p14:cNvPr>
              <p14:cNvContentPartPr/>
              <p14:nvPr/>
            </p14:nvContentPartPr>
            <p14:xfrm>
              <a:off x="4734779" y="4586015"/>
              <a:ext cx="739800" cy="290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D195356-49E8-99F2-B029-364082F130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25779" y="4577375"/>
                <a:ext cx="757440" cy="30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4041F5C-991F-367E-4F62-D73A86C1E9DB}"/>
              </a:ext>
            </a:extLst>
          </p:cNvPr>
          <p:cNvGrpSpPr/>
          <p:nvPr/>
        </p:nvGrpSpPr>
        <p:grpSpPr>
          <a:xfrm>
            <a:off x="3479099" y="3115415"/>
            <a:ext cx="2695320" cy="1711080"/>
            <a:chOff x="3479099" y="3115415"/>
            <a:chExt cx="2695320" cy="171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FDBA7F9-D485-7690-EE96-8CDF241AFE5E}"/>
                    </a:ext>
                  </a:extLst>
                </p14:cNvPr>
                <p14:cNvContentPartPr/>
                <p14:nvPr/>
              </p14:nvContentPartPr>
              <p14:xfrm>
                <a:off x="3479099" y="3115415"/>
                <a:ext cx="731880" cy="281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FDBA7F9-D485-7690-EE96-8CDF241AFE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61459" y="3097415"/>
                  <a:ext cx="76752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DC2AE13-849F-6568-8EB6-E05355CFEA2C}"/>
                    </a:ext>
                  </a:extLst>
                </p14:cNvPr>
                <p14:cNvContentPartPr/>
                <p14:nvPr/>
              </p14:nvContentPartPr>
              <p14:xfrm>
                <a:off x="5698859" y="4551455"/>
                <a:ext cx="475560" cy="275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DC2AE13-849F-6568-8EB6-E05355CFEA2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80859" y="4533815"/>
                  <a:ext cx="5112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E8CFEA4-D714-4300-DE52-3E91E0F976C7}"/>
                    </a:ext>
                  </a:extLst>
                </p14:cNvPr>
                <p14:cNvContentPartPr/>
                <p14:nvPr/>
              </p14:nvContentPartPr>
              <p14:xfrm>
                <a:off x="4123139" y="3425375"/>
                <a:ext cx="1879560" cy="1227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E8CFEA4-D714-4300-DE52-3E91E0F976C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05139" y="3407375"/>
                  <a:ext cx="1915200" cy="126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1ABE544-F3BC-BF86-19A6-67832C617CB4}"/>
                  </a:ext>
                </a:extLst>
              </p14:cNvPr>
              <p14:cNvContentPartPr/>
              <p14:nvPr/>
            </p14:nvContentPartPr>
            <p14:xfrm>
              <a:off x="3196139" y="3364895"/>
              <a:ext cx="1959120" cy="16099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1ABE544-F3BC-BF86-19A6-67832C617CB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87499" y="3355895"/>
                <a:ext cx="1976760" cy="162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5004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B233E-9C35-AF08-DF3C-8F7565083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and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9B6AC-ECD1-4A7D-80D7-23F66F532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end it is a notation</a:t>
            </a:r>
          </a:p>
          <a:p>
            <a:pPr lvl="1"/>
            <a:r>
              <a:rPr lang="en-US" dirty="0"/>
              <a:t>From a deep mathematical view, there is no distinction</a:t>
            </a:r>
          </a:p>
          <a:p>
            <a:r>
              <a:rPr lang="en-US" dirty="0"/>
              <a:t>But the interplay is amazing in how we understand</a:t>
            </a:r>
          </a:p>
        </p:txBody>
      </p:sp>
    </p:spTree>
    <p:extLst>
      <p:ext uri="{BB962C8B-B14F-4D97-AF65-F5344CB8AC3E}">
        <p14:creationId xmlns:p14="http://schemas.microsoft.com/office/powerpoint/2010/main" val="1078051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7096F-15C6-F64D-BA3E-E1048525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Differentiation</a:t>
            </a:r>
            <a:br>
              <a:rPr lang="en-US" dirty="0"/>
            </a:br>
            <a:r>
              <a:rPr lang="en-US" dirty="0"/>
              <a:t>Scalar Example: sin(1/x)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24552-064E-9F42-9138-DF56AA6F3F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Forward Mode:  (-1/x</a:t>
            </a:r>
            <a:r>
              <a:rPr lang="en-US" baseline="30000" dirty="0"/>
              <a:t>2</a:t>
            </a:r>
            <a:r>
              <a:rPr lang="en-US" dirty="0"/>
              <a:t>)*cos(1/x)   (left to right) </a:t>
            </a:r>
          </a:p>
          <a:p>
            <a:r>
              <a:rPr lang="en-US" dirty="0"/>
              <a:t>Reverse Mode: cos(1/x)*(-1/x</a:t>
            </a:r>
            <a:r>
              <a:rPr lang="en-US" baseline="30000" dirty="0"/>
              <a:t>2</a:t>
            </a:r>
            <a:r>
              <a:rPr lang="en-US" dirty="0"/>
              <a:t>).    (left to right)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7E4AFB-C09A-1C44-AC47-3648960FBD00}"/>
              </a:ext>
            </a:extLst>
          </p:cNvPr>
          <p:cNvSpPr/>
          <p:nvPr/>
        </p:nvSpPr>
        <p:spPr>
          <a:xfrm>
            <a:off x="1388435" y="5314039"/>
            <a:ext cx="92281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Everyone says that automatic differentiation is really just the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chain rule </a:t>
            </a:r>
            <a:r>
              <a:rPr lang="en-US" sz="2400" dirty="0"/>
              <a:t>…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I say, it’s just </a:t>
            </a:r>
            <a:r>
              <a:rPr lang="en-US" sz="2400" b="1" dirty="0">
                <a:solidFill>
                  <a:srgbClr val="FF0000"/>
                </a:solidFill>
              </a:rPr>
              <a:t>linear algebra </a:t>
            </a:r>
            <a:r>
              <a:rPr lang="en-US" sz="2400" b="1" dirty="0"/>
              <a:t>and</a:t>
            </a:r>
            <a:r>
              <a:rPr lang="en-US" sz="2400" b="1" dirty="0">
                <a:solidFill>
                  <a:srgbClr val="FF0000"/>
                </a:solidFill>
              </a:rPr>
              <a:t> graph theory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57638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92BA295-A0C0-CD62-78E7-DD605E7CA3A9}"/>
              </a:ext>
            </a:extLst>
          </p:cNvPr>
          <p:cNvGrpSpPr/>
          <p:nvPr/>
        </p:nvGrpSpPr>
        <p:grpSpPr>
          <a:xfrm>
            <a:off x="1894282" y="1107615"/>
            <a:ext cx="8403435" cy="5154833"/>
            <a:chOff x="124776" y="465204"/>
            <a:chExt cx="8403435" cy="51548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FA508A-66FF-A645-A285-8A9C856BA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2455" y="3499356"/>
              <a:ext cx="4795756" cy="1706563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6913C41-A1C4-9BB0-6F7B-521AD4864D73}"/>
                </a:ext>
              </a:extLst>
            </p:cNvPr>
            <p:cNvCxnSpPr/>
            <p:nvPr/>
          </p:nvCxnSpPr>
          <p:spPr>
            <a:xfrm>
              <a:off x="4908528" y="2140305"/>
              <a:ext cx="3383280" cy="0"/>
            </a:xfrm>
            <a:prstGeom prst="line">
              <a:avLst/>
            </a:prstGeom>
            <a:ln cap="flat">
              <a:solidFill>
                <a:schemeClr val="accent6"/>
              </a:solidFill>
              <a:head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4DB45C-BDA0-82D8-E224-92E9BF0957B1}"/>
                </a:ext>
              </a:extLst>
            </p:cNvPr>
            <p:cNvSpPr txBox="1"/>
            <p:nvPr/>
          </p:nvSpPr>
          <p:spPr>
            <a:xfrm>
              <a:off x="5473898" y="1008275"/>
              <a:ext cx="201991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MU Serif Roman" charset="0"/>
                  <a:ea typeface="CMU Serif Roman" charset="0"/>
                  <a:cs typeface="CMU Serif Roman" charset="0"/>
                </a:rPr>
                <a:t>Forward Path Weights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280389D-D1B1-DDBA-0344-A8DF31305D28}"/>
                </a:ext>
              </a:extLst>
            </p:cNvPr>
            <p:cNvSpPr txBox="1"/>
            <p:nvPr/>
          </p:nvSpPr>
          <p:spPr>
            <a:xfrm>
              <a:off x="5487817" y="2357872"/>
              <a:ext cx="2135456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MU Serif Roman" charset="0"/>
                  <a:ea typeface="CMU Serif Roman" charset="0"/>
                  <a:cs typeface="CMU Serif Roman" charset="0"/>
                </a:rPr>
                <a:t>Backward Path Weights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C7F071-1F60-73FB-9BD3-E20A273877A4}"/>
                </a:ext>
              </a:extLst>
            </p:cNvPr>
            <p:cNvSpPr txBox="1"/>
            <p:nvPr/>
          </p:nvSpPr>
          <p:spPr>
            <a:xfrm>
              <a:off x="874169" y="1396106"/>
              <a:ext cx="2215029" cy="584775"/>
            </a:xfrm>
            <a:prstGeom prst="rect">
              <a:avLst/>
            </a:prstGeom>
            <a:noFill/>
            <a:effectLst/>
          </p:spPr>
          <p:txBody>
            <a:bodyPr wrap="none" rtlCol="0" anchor="ctr">
              <a:spAutoFit/>
            </a:bodyPr>
            <a:lstStyle/>
            <a:p>
              <a:pPr algn="ctr"/>
              <a:endParaRPr lang="en-US" sz="1600" dirty="0">
                <a:latin typeface="CMU Serif Roman" charset="0"/>
                <a:ea typeface="CMU Serif Roman" charset="0"/>
                <a:cs typeface="CMU Serif Roman" charset="0"/>
              </a:endParaRPr>
            </a:p>
            <a:p>
              <a:pPr algn="ctr"/>
              <a:r>
                <a:rPr lang="en-US" sz="1600" dirty="0">
                  <a:latin typeface="CMU Serif Roman" charset="0"/>
                  <a:ea typeface="CMU Serif Roman" charset="0"/>
                  <a:cs typeface="CMU Serif Roman" charset="0"/>
                </a:rPr>
                <a:t>Chain with edge weights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C4EB3C-8D60-59A7-56AC-F51F33B870D6}"/>
                </a:ext>
              </a:extLst>
            </p:cNvPr>
            <p:cNvSpPr txBox="1"/>
            <p:nvPr/>
          </p:nvSpPr>
          <p:spPr>
            <a:xfrm>
              <a:off x="5958959" y="5279634"/>
              <a:ext cx="1872564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MU Serif Roman" charset="0"/>
                  <a:ea typeface="CMU Serif Roman" charset="0"/>
                  <a:cs typeface="CMU Serif Roman" charset="0"/>
                </a:rPr>
                <a:t>Path Weights Matrix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39772EE-90BA-8967-EF78-10E16667E1D9}"/>
                </a:ext>
              </a:extLst>
            </p:cNvPr>
            <p:cNvCxnSpPr/>
            <p:nvPr/>
          </p:nvCxnSpPr>
          <p:spPr>
            <a:xfrm flipV="1">
              <a:off x="554181" y="1508006"/>
              <a:ext cx="3093019" cy="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9FC05C-C9A9-9AED-4E50-189752467804}"/>
                </a:ext>
              </a:extLst>
            </p:cNvPr>
            <p:cNvSpPr/>
            <p:nvPr/>
          </p:nvSpPr>
          <p:spPr>
            <a:xfrm>
              <a:off x="477212" y="1431037"/>
              <a:ext cx="153939" cy="1539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Classical Serif" charset="0"/>
                <a:ea typeface="CMU Classical Serif" charset="0"/>
                <a:cs typeface="CMU Classical Serif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32C6EAB-89E3-DC40-EFD9-910D9165D817}"/>
                </a:ext>
              </a:extLst>
            </p:cNvPr>
            <p:cNvSpPr/>
            <p:nvPr/>
          </p:nvSpPr>
          <p:spPr>
            <a:xfrm>
              <a:off x="1250269" y="1431037"/>
              <a:ext cx="153939" cy="15393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Classical Serif" charset="0"/>
                <a:ea typeface="CMU Classical Serif" charset="0"/>
                <a:cs typeface="CMU Classical Serif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D84E20E-A37B-A571-189A-8C53AABCD442}"/>
                </a:ext>
              </a:extLst>
            </p:cNvPr>
            <p:cNvSpPr/>
            <p:nvPr/>
          </p:nvSpPr>
          <p:spPr>
            <a:xfrm>
              <a:off x="2051464" y="1431037"/>
              <a:ext cx="153939" cy="15393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Classical Serif" charset="0"/>
                <a:ea typeface="CMU Classical Serif" charset="0"/>
                <a:cs typeface="CMU Classical Serif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E70EB71-EADC-493D-8692-47C9FD15E262}"/>
                </a:ext>
              </a:extLst>
            </p:cNvPr>
            <p:cNvSpPr/>
            <p:nvPr/>
          </p:nvSpPr>
          <p:spPr>
            <a:xfrm>
              <a:off x="2887829" y="1431037"/>
              <a:ext cx="153939" cy="15393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Classical Serif" charset="0"/>
                <a:ea typeface="CMU Classical Serif" charset="0"/>
                <a:cs typeface="CMU Classical Serif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17AE2E2-974D-8D22-9070-9BE9ED4178CB}"/>
                </a:ext>
              </a:extLst>
            </p:cNvPr>
            <p:cNvSpPr/>
            <p:nvPr/>
          </p:nvSpPr>
          <p:spPr>
            <a:xfrm>
              <a:off x="3618687" y="1431037"/>
              <a:ext cx="153939" cy="1539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Classical Serif" charset="0"/>
                <a:ea typeface="CMU Classical Serif" charset="0"/>
                <a:cs typeface="CMU Classical Serif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CE5996-667C-D9E9-193C-EC540B6AEB1E}"/>
                </a:ext>
              </a:extLst>
            </p:cNvPr>
            <p:cNvSpPr txBox="1"/>
            <p:nvPr/>
          </p:nvSpPr>
          <p:spPr>
            <a:xfrm>
              <a:off x="810772" y="1219454"/>
              <a:ext cx="28886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MU Classical Serif" charset="0"/>
                  <a:ea typeface="CMU Classical Serif" charset="0"/>
                  <a:cs typeface="CMU Classical Serif" charset="0"/>
                </a:rPr>
                <a:t>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23900DA-D5DB-72BA-E3F9-905F2F77A975}"/>
                </a:ext>
              </a:extLst>
            </p:cNvPr>
            <p:cNvSpPr txBox="1"/>
            <p:nvPr/>
          </p:nvSpPr>
          <p:spPr>
            <a:xfrm>
              <a:off x="1572991" y="1228246"/>
              <a:ext cx="292068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MU Classical Serif" charset="0"/>
                  <a:ea typeface="CMU Classical Serif" charset="0"/>
                  <a:cs typeface="CMU Classical Serif" charset="0"/>
                </a:rPr>
                <a:t>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24D141-BA01-006F-2DED-53BA3590293A}"/>
                </a:ext>
              </a:extLst>
            </p:cNvPr>
            <p:cNvSpPr txBox="1"/>
            <p:nvPr/>
          </p:nvSpPr>
          <p:spPr>
            <a:xfrm>
              <a:off x="2359336" y="1222415"/>
              <a:ext cx="279244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MU Classical Serif" charset="0"/>
                  <a:ea typeface="CMU Classical Serif" charset="0"/>
                  <a:cs typeface="CMU Classical Serif" charset="0"/>
                </a:rPr>
                <a:t>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030103-13F0-82A3-5F2A-A5629F128402}"/>
                </a:ext>
              </a:extLst>
            </p:cNvPr>
            <p:cNvSpPr txBox="1"/>
            <p:nvPr/>
          </p:nvSpPr>
          <p:spPr>
            <a:xfrm>
              <a:off x="3176562" y="1234892"/>
              <a:ext cx="292068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CMU Classical Serif" charset="0"/>
                  <a:ea typeface="CMU Classical Serif" charset="0"/>
                  <a:cs typeface="CMU Classical Serif" charset="0"/>
                </a:rPr>
                <a:t>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47886EE-E362-89CA-A648-25636A508877}"/>
                </a:ext>
              </a:extLst>
            </p:cNvPr>
            <p:cNvSpPr txBox="1"/>
            <p:nvPr/>
          </p:nvSpPr>
          <p:spPr>
            <a:xfrm>
              <a:off x="420381" y="1362617"/>
              <a:ext cx="262662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MU Classical Serif" charset="0"/>
                  <a:ea typeface="CMU Classical Serif" charset="0"/>
                  <a:cs typeface="CMU Classical Serif" charset="0"/>
                </a:rPr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2D7944-B35B-FA31-3639-E4F7CC3FBDAE}"/>
                </a:ext>
              </a:extLst>
            </p:cNvPr>
            <p:cNvSpPr txBox="1"/>
            <p:nvPr/>
          </p:nvSpPr>
          <p:spPr>
            <a:xfrm>
              <a:off x="1186705" y="1358653"/>
              <a:ext cx="262662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MU Classical Serif" charset="0"/>
                  <a:ea typeface="CMU Classical Serif" charset="0"/>
                  <a:cs typeface="CMU Classical Serif" charset="0"/>
                </a:rPr>
                <a:t>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0B6ABE-5C89-5F74-E1E2-CFB8259AD0D8}"/>
                </a:ext>
              </a:extLst>
            </p:cNvPr>
            <p:cNvSpPr txBox="1"/>
            <p:nvPr/>
          </p:nvSpPr>
          <p:spPr>
            <a:xfrm>
              <a:off x="1991184" y="1366581"/>
              <a:ext cx="262662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MU Classical Serif" charset="0"/>
                  <a:ea typeface="CMU Classical Serif" charset="0"/>
                  <a:cs typeface="CMU Classical Serif" charset="0"/>
                </a:rPr>
                <a:t>3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742A76-B4F2-D7BE-948F-BDCD25D4AE31}"/>
                </a:ext>
              </a:extLst>
            </p:cNvPr>
            <p:cNvSpPr txBox="1"/>
            <p:nvPr/>
          </p:nvSpPr>
          <p:spPr>
            <a:xfrm>
              <a:off x="2837809" y="1353287"/>
              <a:ext cx="262662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MU Classical Serif" charset="0"/>
                  <a:ea typeface="CMU Classical Serif" charset="0"/>
                  <a:cs typeface="CMU Classical Serif" charset="0"/>
                </a:rPr>
                <a:t>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F6AD2A-4490-55BB-E6A7-BCAE13A9CBE3}"/>
                </a:ext>
              </a:extLst>
            </p:cNvPr>
            <p:cNvSpPr txBox="1"/>
            <p:nvPr/>
          </p:nvSpPr>
          <p:spPr>
            <a:xfrm>
              <a:off x="3560028" y="1361913"/>
              <a:ext cx="262662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MU Classical Serif" charset="0"/>
                  <a:ea typeface="CMU Classical Serif" charset="0"/>
                  <a:cs typeface="CMU Classical Serif" charset="0"/>
                </a:rPr>
                <a:t>5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B44173D-BA99-A1D5-AE0B-C0F53D6AE2F3}"/>
                </a:ext>
              </a:extLst>
            </p:cNvPr>
            <p:cNvCxnSpPr/>
            <p:nvPr/>
          </p:nvCxnSpPr>
          <p:spPr>
            <a:xfrm>
              <a:off x="4986702" y="810826"/>
              <a:ext cx="3383280" cy="0"/>
            </a:xfrm>
            <a:prstGeom prst="line">
              <a:avLst/>
            </a:prstGeom>
            <a:ln>
              <a:solidFill>
                <a:schemeClr val="accent5"/>
              </a:solidFill>
              <a:headEnd type="none"/>
              <a:tail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9EEA79-84F5-E5EA-D31D-3B243B99DA2C}"/>
                </a:ext>
              </a:extLst>
            </p:cNvPr>
            <p:cNvSpPr txBox="1"/>
            <p:nvPr/>
          </p:nvSpPr>
          <p:spPr>
            <a:xfrm>
              <a:off x="5278677" y="465204"/>
              <a:ext cx="288862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5"/>
                  </a:solidFill>
                  <a:latin typeface="CMU Classical Serif" charset="0"/>
                  <a:ea typeface="CMU Classical Serif" charset="0"/>
                  <a:cs typeface="CMU Classical Serif" charset="0"/>
                </a:rPr>
                <a:t>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0B42D4A-96B8-4917-F019-2C8C51E980D9}"/>
                </a:ext>
              </a:extLst>
            </p:cNvPr>
            <p:cNvSpPr txBox="1"/>
            <p:nvPr/>
          </p:nvSpPr>
          <p:spPr>
            <a:xfrm>
              <a:off x="6068720" y="465204"/>
              <a:ext cx="389850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5"/>
                  </a:solidFill>
                  <a:latin typeface="CMU Classical Serif" charset="0"/>
                  <a:ea typeface="CMU Classical Serif" charset="0"/>
                  <a:cs typeface="CMU Classical Serif" charset="0"/>
                </a:rPr>
                <a:t>ab</a:t>
              </a:r>
              <a:endParaRPr lang="en-US" sz="1600" dirty="0">
                <a:solidFill>
                  <a:schemeClr val="accent5"/>
                </a:solidFill>
                <a:latin typeface="CMU Classical Serif" charset="0"/>
                <a:ea typeface="CMU Classical Serif" charset="0"/>
                <a:cs typeface="CMU Classical Serif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9A71AFC-DC9A-C9E2-E7CE-12DDB58C22B8}"/>
                </a:ext>
              </a:extLst>
            </p:cNvPr>
            <p:cNvSpPr txBox="1"/>
            <p:nvPr/>
          </p:nvSpPr>
          <p:spPr>
            <a:xfrm>
              <a:off x="6896866" y="469756"/>
              <a:ext cx="478016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5"/>
                  </a:solidFill>
                  <a:latin typeface="CMU Classical Serif" charset="0"/>
                  <a:ea typeface="CMU Classical Serif" charset="0"/>
                  <a:cs typeface="CMU Classical Serif" charset="0"/>
                </a:rPr>
                <a:t>abc</a:t>
              </a:r>
              <a:endParaRPr lang="en-US" sz="1600" dirty="0">
                <a:solidFill>
                  <a:schemeClr val="accent5"/>
                </a:solidFill>
                <a:latin typeface="CMU Classical Serif" charset="0"/>
                <a:ea typeface="CMU Classical Serif" charset="0"/>
                <a:cs typeface="CMU Classical Serif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6D090F-079A-955C-07C0-6AFAABD1EEA6}"/>
                </a:ext>
              </a:extLst>
            </p:cNvPr>
            <p:cNvSpPr txBox="1"/>
            <p:nvPr/>
          </p:nvSpPr>
          <p:spPr>
            <a:xfrm>
              <a:off x="7706881" y="482041"/>
              <a:ext cx="582211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7030A0"/>
                  </a:solidFill>
                  <a:latin typeface="CMU Classical Serif" charset="0"/>
                  <a:ea typeface="CMU Classical Serif" charset="0"/>
                  <a:cs typeface="CMU Classical Serif" charset="0"/>
                </a:rPr>
                <a:t>abcd</a:t>
              </a:r>
              <a:endParaRPr lang="en-US" sz="1600" dirty="0">
                <a:solidFill>
                  <a:srgbClr val="7030A0"/>
                </a:solidFill>
                <a:latin typeface="CMU Classical Serif" charset="0"/>
                <a:ea typeface="CMU Classical Serif" charset="0"/>
                <a:cs typeface="CMU Classical Serif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2A1EC77-3976-5E1B-9C81-00E508031D4F}"/>
                </a:ext>
              </a:extLst>
            </p:cNvPr>
            <p:cNvSpPr/>
            <p:nvPr/>
          </p:nvSpPr>
          <p:spPr>
            <a:xfrm>
              <a:off x="4917643" y="733338"/>
              <a:ext cx="153939" cy="153939"/>
            </a:xfrm>
            <a:prstGeom prst="ellipse">
              <a:avLst/>
            </a:prstGeom>
            <a:solidFill>
              <a:schemeClr val="tx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Classical Serif" charset="0"/>
                <a:ea typeface="CMU Classical Serif" charset="0"/>
                <a:cs typeface="CMU Classical Serif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1CDE72F-2AB5-1D48-46FD-D7B2D0C62105}"/>
                </a:ext>
              </a:extLst>
            </p:cNvPr>
            <p:cNvCxnSpPr/>
            <p:nvPr/>
          </p:nvCxnSpPr>
          <p:spPr>
            <a:xfrm flipV="1">
              <a:off x="5784795" y="808629"/>
              <a:ext cx="101016" cy="1020"/>
            </a:xfrm>
            <a:prstGeom prst="straightConnector1">
              <a:avLst/>
            </a:prstGeom>
            <a:ln w="34925" cmpd="sng">
              <a:solidFill>
                <a:schemeClr val="accent5"/>
              </a:solidFill>
              <a:headEnd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0F84543-5698-50D7-9EC9-195D358D0234}"/>
                </a:ext>
              </a:extLst>
            </p:cNvPr>
            <p:cNvCxnSpPr/>
            <p:nvPr/>
          </p:nvCxnSpPr>
          <p:spPr>
            <a:xfrm>
              <a:off x="6716148" y="809287"/>
              <a:ext cx="104426" cy="1576"/>
            </a:xfrm>
            <a:prstGeom prst="straightConnector1">
              <a:avLst/>
            </a:prstGeom>
            <a:ln w="34925" cmpd="sng">
              <a:solidFill>
                <a:schemeClr val="accent5"/>
              </a:solidFill>
              <a:headEnd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DB6F22F-2D52-99ED-4942-4970E5CAA84F}"/>
                </a:ext>
              </a:extLst>
            </p:cNvPr>
            <p:cNvCxnSpPr/>
            <p:nvPr/>
          </p:nvCxnSpPr>
          <p:spPr>
            <a:xfrm flipV="1">
              <a:off x="7602177" y="809264"/>
              <a:ext cx="78093" cy="23"/>
            </a:xfrm>
            <a:prstGeom prst="straightConnector1">
              <a:avLst/>
            </a:prstGeom>
            <a:ln w="34925" cmpd="sng">
              <a:solidFill>
                <a:schemeClr val="accent5"/>
              </a:solidFill>
              <a:headEnd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DBBD69-093E-0618-878B-784C2F2710AA}"/>
                </a:ext>
              </a:extLst>
            </p:cNvPr>
            <p:cNvSpPr txBox="1"/>
            <p:nvPr/>
          </p:nvSpPr>
          <p:spPr>
            <a:xfrm>
              <a:off x="4117456" y="722815"/>
              <a:ext cx="262662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MU Classical Serif" charset="0"/>
                  <a:ea typeface="CMU Classical Serif" charset="0"/>
                  <a:cs typeface="CMU Classical Serif" charset="0"/>
                </a:rPr>
                <a:t>1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CDBDFE8-040E-2AF5-1ADB-E113CA53BEC4}"/>
                </a:ext>
              </a:extLst>
            </p:cNvPr>
            <p:cNvSpPr/>
            <p:nvPr/>
          </p:nvSpPr>
          <p:spPr>
            <a:xfrm>
              <a:off x="8222208" y="2055698"/>
              <a:ext cx="153939" cy="1539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Classical Serif" charset="0"/>
                <a:ea typeface="CMU Classical Serif" charset="0"/>
                <a:cs typeface="CMU Classical Serif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DAC8BB7-FD63-7E3B-CF32-D3E96BEB8794}"/>
                </a:ext>
              </a:extLst>
            </p:cNvPr>
            <p:cNvSpPr txBox="1"/>
            <p:nvPr/>
          </p:nvSpPr>
          <p:spPr>
            <a:xfrm>
              <a:off x="4986159" y="1786489"/>
              <a:ext cx="582211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rgbClr val="7030A0"/>
                  </a:solidFill>
                  <a:latin typeface="CMU Classical Serif" charset="0"/>
                  <a:ea typeface="CMU Classical Serif" charset="0"/>
                  <a:cs typeface="CMU Classical Serif" charset="0"/>
                </a:rPr>
                <a:t>abcd</a:t>
              </a:r>
              <a:endParaRPr lang="en-US" sz="1600" dirty="0">
                <a:solidFill>
                  <a:srgbClr val="7030A0"/>
                </a:solidFill>
                <a:latin typeface="CMU Classical Serif" charset="0"/>
                <a:ea typeface="CMU Classical Serif" charset="0"/>
                <a:cs typeface="CMU Classical Serif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7DD8C0B-EC1B-DEEB-CB49-A9AD5284CEE4}"/>
                </a:ext>
              </a:extLst>
            </p:cNvPr>
            <p:cNvSpPr txBox="1"/>
            <p:nvPr/>
          </p:nvSpPr>
          <p:spPr>
            <a:xfrm>
              <a:off x="5933094" y="1786832"/>
              <a:ext cx="486030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dirty="0" err="1">
                  <a:solidFill>
                    <a:schemeClr val="accent6"/>
                  </a:solidFill>
                  <a:latin typeface="CMU Classical Serif" charset="0"/>
                  <a:ea typeface="CMU Classical Serif" charset="0"/>
                  <a:cs typeface="CMU Classical Serif" charset="0"/>
                </a:rPr>
                <a:t>bcd</a:t>
              </a:r>
              <a:endParaRPr lang="en-US" sz="1600" dirty="0">
                <a:solidFill>
                  <a:schemeClr val="accent6"/>
                </a:solidFill>
                <a:latin typeface="CMU Classical Serif" charset="0"/>
                <a:ea typeface="CMU Classical Serif" charset="0"/>
                <a:cs typeface="CMU Classical Serif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3CD3E8-C1BA-3245-7121-098BC9B62ED6}"/>
                </a:ext>
              </a:extLst>
            </p:cNvPr>
            <p:cNvSpPr txBox="1"/>
            <p:nvPr/>
          </p:nvSpPr>
          <p:spPr>
            <a:xfrm>
              <a:off x="6820574" y="1812829"/>
              <a:ext cx="383438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MU Classical Serif" charset="0"/>
                  <a:ea typeface="CMU Classical Serif" charset="0"/>
                  <a:cs typeface="CMU Classical Serif" charset="0"/>
                </a:rPr>
                <a:t>cd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BCCB1A0-3B24-A45C-4F17-5C6E4D00037A}"/>
                </a:ext>
              </a:extLst>
            </p:cNvPr>
            <p:cNvSpPr txBox="1"/>
            <p:nvPr/>
          </p:nvSpPr>
          <p:spPr>
            <a:xfrm>
              <a:off x="7718832" y="1817084"/>
              <a:ext cx="292068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6"/>
                  </a:solidFill>
                  <a:latin typeface="CMU Classical Serif" charset="0"/>
                  <a:ea typeface="CMU Classical Serif" charset="0"/>
                  <a:cs typeface="CMU Classical Serif" charset="0"/>
                </a:rPr>
                <a:t>d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51344FB-ADC9-D408-6072-27D6C3730481}"/>
                </a:ext>
              </a:extLst>
            </p:cNvPr>
            <p:cNvCxnSpPr/>
            <p:nvPr/>
          </p:nvCxnSpPr>
          <p:spPr>
            <a:xfrm flipH="1">
              <a:off x="5631252" y="2135819"/>
              <a:ext cx="100434" cy="3198"/>
            </a:xfrm>
            <a:prstGeom prst="straightConnector1">
              <a:avLst/>
            </a:prstGeom>
            <a:ln w="34925" cmpd="sng">
              <a:solidFill>
                <a:schemeClr val="accent6"/>
              </a:solidFill>
              <a:headEnd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CA41034F-270C-5A72-C036-E8A0797DBD59}"/>
                </a:ext>
              </a:extLst>
            </p:cNvPr>
            <p:cNvCxnSpPr/>
            <p:nvPr/>
          </p:nvCxnSpPr>
          <p:spPr>
            <a:xfrm flipH="1" flipV="1">
              <a:off x="7428577" y="2135819"/>
              <a:ext cx="82238" cy="3198"/>
            </a:xfrm>
            <a:prstGeom prst="straightConnector1">
              <a:avLst/>
            </a:prstGeom>
            <a:ln w="34925" cmpd="sng">
              <a:solidFill>
                <a:schemeClr val="accent6"/>
              </a:solidFill>
              <a:headEnd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7B06594-E25F-C0A3-192F-CC5BA8DB9ED8}"/>
                </a:ext>
              </a:extLst>
            </p:cNvPr>
            <p:cNvSpPr txBox="1"/>
            <p:nvPr/>
          </p:nvSpPr>
          <p:spPr>
            <a:xfrm>
              <a:off x="8151377" y="1993209"/>
              <a:ext cx="262662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MU Classical Serif" charset="0"/>
                  <a:ea typeface="CMU Classical Serif" charset="0"/>
                  <a:cs typeface="CMU Classical Serif" charset="0"/>
                </a:rPr>
                <a:t>5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29E7BD7A-D52D-FF29-3BA5-8E8CF3A5E6F7}"/>
                </a:ext>
              </a:extLst>
            </p:cNvPr>
            <p:cNvCxnSpPr/>
            <p:nvPr/>
          </p:nvCxnSpPr>
          <p:spPr>
            <a:xfrm flipH="1">
              <a:off x="6521223" y="2135773"/>
              <a:ext cx="100434" cy="3198"/>
            </a:xfrm>
            <a:prstGeom prst="straightConnector1">
              <a:avLst/>
            </a:prstGeom>
            <a:ln w="34925" cmpd="sng">
              <a:solidFill>
                <a:schemeClr val="accent6"/>
              </a:solidFill>
              <a:headEnd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FFB6235-F587-8630-0120-B664B5083B2A}"/>
                </a:ext>
              </a:extLst>
            </p:cNvPr>
            <p:cNvCxnSpPr/>
            <p:nvPr/>
          </p:nvCxnSpPr>
          <p:spPr>
            <a:xfrm>
              <a:off x="1403225" y="3296682"/>
              <a:ext cx="1463040" cy="3411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79FAC53-DA12-52FD-C719-1E6D551EBB2F}"/>
                </a:ext>
              </a:extLst>
            </p:cNvPr>
            <p:cNvSpPr/>
            <p:nvPr/>
          </p:nvSpPr>
          <p:spPr>
            <a:xfrm>
              <a:off x="1374756" y="3230424"/>
              <a:ext cx="153940" cy="153939"/>
            </a:xfrm>
            <a:prstGeom prst="ellipse">
              <a:avLst/>
            </a:prstGeom>
            <a:solidFill>
              <a:schemeClr val="tx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Classical Serif" charset="0"/>
                <a:ea typeface="CMU Classical Serif" charset="0"/>
                <a:cs typeface="CMU Classical Serif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FB0BDC-5C31-A5ED-3E43-F9765C6B328A}"/>
                </a:ext>
              </a:extLst>
            </p:cNvPr>
            <p:cNvSpPr txBox="1"/>
            <p:nvPr/>
          </p:nvSpPr>
          <p:spPr>
            <a:xfrm>
              <a:off x="1313852" y="3162903"/>
              <a:ext cx="262662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MU Classical Serif" charset="0"/>
                  <a:ea typeface="CMU Classical Serif" charset="0"/>
                  <a:cs typeface="CMU Classical Serif" charset="0"/>
                </a:rPr>
                <a:t>1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9208854-B4CA-CC93-E20B-4A75546AB052}"/>
                </a:ext>
              </a:extLst>
            </p:cNvPr>
            <p:cNvSpPr/>
            <p:nvPr/>
          </p:nvSpPr>
          <p:spPr>
            <a:xfrm>
              <a:off x="1701373" y="3225762"/>
              <a:ext cx="153940" cy="15393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Classical Serif" charset="0"/>
                <a:ea typeface="CMU Classical Serif" charset="0"/>
                <a:cs typeface="CMU Classical Serif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BE90A57-9D43-C687-A155-3B7A38BC50C7}"/>
                </a:ext>
              </a:extLst>
            </p:cNvPr>
            <p:cNvSpPr txBox="1"/>
            <p:nvPr/>
          </p:nvSpPr>
          <p:spPr>
            <a:xfrm>
              <a:off x="1643496" y="3158230"/>
              <a:ext cx="262662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MU Classical Serif" charset="0"/>
                  <a:ea typeface="CMU Classical Serif" charset="0"/>
                  <a:cs typeface="CMU Classical Serif" charset="0"/>
                </a:rPr>
                <a:t>2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CDD30ED2-C962-C6FA-F1C2-0C375864D967}"/>
                </a:ext>
              </a:extLst>
            </p:cNvPr>
            <p:cNvSpPr/>
            <p:nvPr/>
          </p:nvSpPr>
          <p:spPr>
            <a:xfrm>
              <a:off x="2050368" y="3217611"/>
              <a:ext cx="153940" cy="15393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Classical Serif" charset="0"/>
                <a:ea typeface="CMU Classical Serif" charset="0"/>
                <a:cs typeface="CMU Classical Serif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A0D1A33-0A55-DA3F-02EB-A9D50680BF3F}"/>
                </a:ext>
              </a:extLst>
            </p:cNvPr>
            <p:cNvSpPr txBox="1"/>
            <p:nvPr/>
          </p:nvSpPr>
          <p:spPr>
            <a:xfrm>
              <a:off x="1986333" y="3151400"/>
              <a:ext cx="262662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MU Classical Serif" charset="0"/>
                  <a:ea typeface="CMU Classical Serif" charset="0"/>
                  <a:cs typeface="CMU Classical Serif" charset="0"/>
                </a:rPr>
                <a:t>3</a:t>
              </a: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72DF2BC-AFEC-D014-554F-9EF15A2DF098}"/>
                </a:ext>
              </a:extLst>
            </p:cNvPr>
            <p:cNvSpPr/>
            <p:nvPr/>
          </p:nvSpPr>
          <p:spPr>
            <a:xfrm>
              <a:off x="2434948" y="3218985"/>
              <a:ext cx="153940" cy="15393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Classical Serif" charset="0"/>
                <a:ea typeface="CMU Classical Serif" charset="0"/>
                <a:cs typeface="CMU Classical Serif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A35A7A5-4E78-7B75-88A4-D60A5C5A96E7}"/>
                </a:ext>
              </a:extLst>
            </p:cNvPr>
            <p:cNvSpPr txBox="1"/>
            <p:nvPr/>
          </p:nvSpPr>
          <p:spPr>
            <a:xfrm>
              <a:off x="2365200" y="3139779"/>
              <a:ext cx="262662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MU Classical Serif" charset="0"/>
                  <a:ea typeface="CMU Classical Serif" charset="0"/>
                  <a:cs typeface="CMU Classical Serif" charset="0"/>
                </a:rPr>
                <a:t>4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DE77C9D-23EE-1FD0-C4C4-1F47C8C8C98C}"/>
                </a:ext>
              </a:extLst>
            </p:cNvPr>
            <p:cNvSpPr/>
            <p:nvPr/>
          </p:nvSpPr>
          <p:spPr>
            <a:xfrm>
              <a:off x="2798087" y="3231128"/>
              <a:ext cx="153940" cy="1539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Classical Serif" charset="0"/>
                <a:ea typeface="CMU Classical Serif" charset="0"/>
                <a:cs typeface="CMU Classical Serif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4A0BC14-EE0F-076D-6BC7-7291B088874B}"/>
                </a:ext>
              </a:extLst>
            </p:cNvPr>
            <p:cNvSpPr txBox="1"/>
            <p:nvPr/>
          </p:nvSpPr>
          <p:spPr>
            <a:xfrm>
              <a:off x="2729340" y="3162825"/>
              <a:ext cx="262662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MU Classical Serif" charset="0"/>
                  <a:ea typeface="CMU Classical Serif" charset="0"/>
                  <a:cs typeface="CMU Classical Serif" charset="0"/>
                </a:rPr>
                <a:t>5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13B3DAA-5E16-E492-043A-3CEFD94726D5}"/>
                </a:ext>
              </a:extLst>
            </p:cNvPr>
            <p:cNvCxnSpPr/>
            <p:nvPr/>
          </p:nvCxnSpPr>
          <p:spPr>
            <a:xfrm flipV="1">
              <a:off x="1012185" y="3508259"/>
              <a:ext cx="0" cy="1359176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F8E4632-C1C0-CB39-AF2B-F7FA772DB96B}"/>
                </a:ext>
              </a:extLst>
            </p:cNvPr>
            <p:cNvSpPr/>
            <p:nvPr/>
          </p:nvSpPr>
          <p:spPr>
            <a:xfrm>
              <a:off x="929065" y="3416064"/>
              <a:ext cx="153940" cy="153939"/>
            </a:xfrm>
            <a:prstGeom prst="ellipse">
              <a:avLst/>
            </a:prstGeom>
            <a:solidFill>
              <a:schemeClr val="tx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Classical Serif" charset="0"/>
                <a:ea typeface="CMU Classical Serif" charset="0"/>
                <a:cs typeface="CMU Classical Serif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7BA8CE4-2F8F-E6EC-4F60-9B16AD8430F3}"/>
                </a:ext>
              </a:extLst>
            </p:cNvPr>
            <p:cNvSpPr txBox="1"/>
            <p:nvPr/>
          </p:nvSpPr>
          <p:spPr>
            <a:xfrm>
              <a:off x="870039" y="3355251"/>
              <a:ext cx="262662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MU Classical Serif" charset="0"/>
                  <a:ea typeface="CMU Classical Serif" charset="0"/>
                  <a:cs typeface="CMU Classical Serif" charset="0"/>
                </a:rPr>
                <a:t>1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AC0E6E5-54A8-DC53-8A30-7BB0F44F3A9F}"/>
                </a:ext>
              </a:extLst>
            </p:cNvPr>
            <p:cNvSpPr/>
            <p:nvPr/>
          </p:nvSpPr>
          <p:spPr>
            <a:xfrm>
              <a:off x="927173" y="3770121"/>
              <a:ext cx="153940" cy="15393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Classical Serif" charset="0"/>
                <a:ea typeface="CMU Classical Serif" charset="0"/>
                <a:cs typeface="CMU Classical Serif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EB5119-FCAA-34B8-F8CC-B82FB1874F2E}"/>
                </a:ext>
              </a:extLst>
            </p:cNvPr>
            <p:cNvSpPr txBox="1"/>
            <p:nvPr/>
          </p:nvSpPr>
          <p:spPr>
            <a:xfrm>
              <a:off x="864629" y="3703148"/>
              <a:ext cx="262662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MU Classical Serif" charset="0"/>
                  <a:ea typeface="CMU Classical Serif" charset="0"/>
                  <a:cs typeface="CMU Classical Serif" charset="0"/>
                </a:rPr>
                <a:t>2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6F8EE5B-7A59-13A4-FC66-07919CFCDA17}"/>
                </a:ext>
              </a:extLst>
            </p:cNvPr>
            <p:cNvSpPr/>
            <p:nvPr/>
          </p:nvSpPr>
          <p:spPr>
            <a:xfrm>
              <a:off x="932517" y="4134837"/>
              <a:ext cx="153940" cy="15393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Classical Serif" charset="0"/>
                <a:ea typeface="CMU Classical Serif" charset="0"/>
                <a:cs typeface="CMU Classical Serif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A48052A-2C0F-8EA1-2A75-A705E35B888C}"/>
                </a:ext>
              </a:extLst>
            </p:cNvPr>
            <p:cNvSpPr txBox="1"/>
            <p:nvPr/>
          </p:nvSpPr>
          <p:spPr>
            <a:xfrm>
              <a:off x="870041" y="4069362"/>
              <a:ext cx="262662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MU Classical Serif" charset="0"/>
                  <a:ea typeface="CMU Classical Serif" charset="0"/>
                  <a:cs typeface="CMU Classical Serif" charset="0"/>
                </a:rPr>
                <a:t>3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0F25038-DEE9-A57C-4BC4-6875B2E94D80}"/>
                </a:ext>
              </a:extLst>
            </p:cNvPr>
            <p:cNvSpPr/>
            <p:nvPr/>
          </p:nvSpPr>
          <p:spPr>
            <a:xfrm>
              <a:off x="934837" y="4498932"/>
              <a:ext cx="153940" cy="15393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Classical Serif" charset="0"/>
                <a:ea typeface="CMU Classical Serif" charset="0"/>
                <a:cs typeface="CMU Classical Serif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FCC35C8-C06F-EF3C-D546-7DC1E1F2DD5C}"/>
                </a:ext>
              </a:extLst>
            </p:cNvPr>
            <p:cNvSpPr txBox="1"/>
            <p:nvPr/>
          </p:nvSpPr>
          <p:spPr>
            <a:xfrm>
              <a:off x="873997" y="4421182"/>
              <a:ext cx="262662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MU Classical Serif" charset="0"/>
                  <a:ea typeface="CMU Classical Serif" charset="0"/>
                  <a:cs typeface="CMU Classical Serif" charset="0"/>
                </a:rPr>
                <a:t>4</a:t>
              </a: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A2EA38B-4BAE-0C6C-0A87-2041BFBE3CF5}"/>
                </a:ext>
              </a:extLst>
            </p:cNvPr>
            <p:cNvSpPr/>
            <p:nvPr/>
          </p:nvSpPr>
          <p:spPr>
            <a:xfrm>
              <a:off x="930897" y="4867435"/>
              <a:ext cx="153940" cy="1539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MU Classical Serif" charset="0"/>
                <a:ea typeface="CMU Classical Serif" charset="0"/>
                <a:cs typeface="CMU Classical Serif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E33FC3A-7D1C-4FAB-5712-D3968326EDDC}"/>
                </a:ext>
              </a:extLst>
            </p:cNvPr>
            <p:cNvSpPr txBox="1"/>
            <p:nvPr/>
          </p:nvSpPr>
          <p:spPr>
            <a:xfrm>
              <a:off x="870043" y="4805918"/>
              <a:ext cx="262662" cy="276999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MU Classical Serif" charset="0"/>
                  <a:ea typeface="CMU Classical Serif" charset="0"/>
                  <a:cs typeface="CMU Classical Serif" charset="0"/>
                </a:rPr>
                <a:t>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7112C9C-FB11-24A8-05C0-1E2F1E3367DE}"/>
                </a:ext>
              </a:extLst>
            </p:cNvPr>
            <p:cNvSpPr txBox="1"/>
            <p:nvPr/>
          </p:nvSpPr>
          <p:spPr>
            <a:xfrm>
              <a:off x="1149981" y="5281483"/>
              <a:ext cx="1901418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latin typeface="CMU Serif Roman" charset="0"/>
                  <a:ea typeface="CMU Serif Roman" charset="0"/>
                  <a:cs typeface="CMU Serif Roman" charset="0"/>
                </a:rPr>
                <a:t>Edge Weights Matrix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60F7FD6-7A21-C001-8786-0AFD7DFEB45F}"/>
                </a:ext>
              </a:extLst>
            </p:cNvPr>
            <p:cNvSpPr/>
            <p:nvPr/>
          </p:nvSpPr>
          <p:spPr>
            <a:xfrm>
              <a:off x="4857163" y="666707"/>
              <a:ext cx="263214" cy="276999"/>
            </a:xfrm>
            <a:prstGeom prst="rect">
              <a:avLst/>
            </a:prstGeom>
            <a:effectLst/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CMU Classical Serif" charset="0"/>
                  <a:ea typeface="CMU Classical Serif" charset="0"/>
                  <a:cs typeface="CMU Classical Serif" charset="0"/>
                </a:rPr>
                <a:t>1</a:t>
              </a:r>
            </a:p>
          </p:txBody>
        </p:sp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FB792AB8-0A8D-10F6-47BE-EF63D2241335}"/>
                </a:ext>
              </a:extLst>
            </p:cNvPr>
            <p:cNvCxnSpPr/>
            <p:nvPr/>
          </p:nvCxnSpPr>
          <p:spPr>
            <a:xfrm flipV="1">
              <a:off x="3958884" y="943706"/>
              <a:ext cx="732780" cy="566891"/>
            </a:xfrm>
            <a:prstGeom prst="curvedConnector3">
              <a:avLst/>
            </a:prstGeom>
            <a:ln w="19050" cmpd="sng">
              <a:solidFill>
                <a:schemeClr val="accent5"/>
              </a:solidFill>
              <a:headEnd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urved Connector 69">
              <a:extLst>
                <a:ext uri="{FF2B5EF4-FFF2-40B4-BE49-F238E27FC236}">
                  <a16:creationId xmlns:a16="http://schemas.microsoft.com/office/drawing/2014/main" id="{72822920-5E9D-8DD3-815E-D2C953073B10}"/>
                </a:ext>
              </a:extLst>
            </p:cNvPr>
            <p:cNvCxnSpPr/>
            <p:nvPr/>
          </p:nvCxnSpPr>
          <p:spPr>
            <a:xfrm>
              <a:off x="3973388" y="1516172"/>
              <a:ext cx="732780" cy="566891"/>
            </a:xfrm>
            <a:prstGeom prst="curvedConnector3">
              <a:avLst/>
            </a:prstGeom>
            <a:ln w="19050" cmpd="sng">
              <a:solidFill>
                <a:schemeClr val="accent6"/>
              </a:solidFill>
              <a:headEnd w="lg" len="med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D4DDC3F3-CB6E-3B1D-632B-4EDA1858749A}"/>
                </a:ext>
              </a:extLst>
            </p:cNvPr>
            <p:cNvCxnSpPr/>
            <p:nvPr/>
          </p:nvCxnSpPr>
          <p:spPr>
            <a:xfrm>
              <a:off x="6473906" y="3685293"/>
              <a:ext cx="54864" cy="0"/>
            </a:xfrm>
            <a:prstGeom prst="straightConnector1">
              <a:avLst/>
            </a:prstGeom>
            <a:ln w="34925" cmpd="sng">
              <a:solidFill>
                <a:schemeClr val="accent5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1F1E4D73-2046-EF8F-6CEA-BBB1B995C320}"/>
                </a:ext>
              </a:extLst>
            </p:cNvPr>
            <p:cNvCxnSpPr/>
            <p:nvPr/>
          </p:nvCxnSpPr>
          <p:spPr>
            <a:xfrm>
              <a:off x="7000336" y="3681330"/>
              <a:ext cx="54864" cy="0"/>
            </a:xfrm>
            <a:prstGeom prst="straightConnector1">
              <a:avLst/>
            </a:prstGeom>
            <a:ln w="34925" cmpd="sng">
              <a:solidFill>
                <a:schemeClr val="accent5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84BD4E1-D06F-B418-8597-D8628E0DB63C}"/>
                </a:ext>
              </a:extLst>
            </p:cNvPr>
            <p:cNvCxnSpPr/>
            <p:nvPr/>
          </p:nvCxnSpPr>
          <p:spPr>
            <a:xfrm>
              <a:off x="6994158" y="3993459"/>
              <a:ext cx="54864" cy="0"/>
            </a:xfrm>
            <a:prstGeom prst="straightConnector1">
              <a:avLst/>
            </a:prstGeom>
            <a:ln w="34925" cmpd="sng">
              <a:solidFill>
                <a:schemeClr val="accent5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D5BDB755-1767-C152-2EA9-383D1A531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776" y="3441232"/>
              <a:ext cx="3068913" cy="1640805"/>
            </a:xfrm>
            <a:prstGeom prst="rect">
              <a:avLst/>
            </a:prstGeom>
          </p:spPr>
        </p:pic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4AE1C6F-EC2F-D9D6-E9D8-9D187FE7C9F0}"/>
                </a:ext>
              </a:extLst>
            </p:cNvPr>
            <p:cNvCxnSpPr/>
            <p:nvPr/>
          </p:nvCxnSpPr>
          <p:spPr>
            <a:xfrm>
              <a:off x="7636277" y="3686140"/>
              <a:ext cx="54864" cy="0"/>
            </a:xfrm>
            <a:prstGeom prst="straightConnector1">
              <a:avLst/>
            </a:prstGeom>
            <a:ln w="34925" cmpd="sng">
              <a:solidFill>
                <a:schemeClr val="accent5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9456BF15-34AD-6F6D-5A07-3C612B0AE2A0}"/>
                </a:ext>
              </a:extLst>
            </p:cNvPr>
            <p:cNvCxnSpPr/>
            <p:nvPr/>
          </p:nvCxnSpPr>
          <p:spPr>
            <a:xfrm>
              <a:off x="7634097" y="3993459"/>
              <a:ext cx="54864" cy="0"/>
            </a:xfrm>
            <a:prstGeom prst="straightConnector1">
              <a:avLst/>
            </a:prstGeom>
            <a:ln w="34925" cmpd="sng">
              <a:solidFill>
                <a:schemeClr val="accent5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BEE86F4A-7A0F-64A0-AC56-2976C0ABC22B}"/>
                </a:ext>
              </a:extLst>
            </p:cNvPr>
            <p:cNvCxnSpPr/>
            <p:nvPr/>
          </p:nvCxnSpPr>
          <p:spPr>
            <a:xfrm rot="16200000">
              <a:off x="8068109" y="4173822"/>
              <a:ext cx="54864" cy="0"/>
            </a:xfrm>
            <a:prstGeom prst="straightConnector1">
              <a:avLst/>
            </a:prstGeom>
            <a:ln w="34925" cmpd="sng">
              <a:solidFill>
                <a:schemeClr val="accent6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CB96420-353A-7150-2E90-BF856199D982}"/>
                </a:ext>
              </a:extLst>
            </p:cNvPr>
            <p:cNvCxnSpPr/>
            <p:nvPr/>
          </p:nvCxnSpPr>
          <p:spPr>
            <a:xfrm rot="16200000">
              <a:off x="8059869" y="4487689"/>
              <a:ext cx="54864" cy="0"/>
            </a:xfrm>
            <a:prstGeom prst="straightConnector1">
              <a:avLst/>
            </a:prstGeom>
            <a:ln w="34925" cmpd="sng">
              <a:solidFill>
                <a:schemeClr val="accent6"/>
              </a:solidFill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itle 1">
            <a:extLst>
              <a:ext uri="{FF2B5EF4-FFF2-40B4-BE49-F238E27FC236}">
                <a16:creationId xmlns:a16="http://schemas.microsoft.com/office/drawing/2014/main" id="{F9CB7A79-B44E-E293-7B3C-64FB0C64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094" y="237685"/>
            <a:ext cx="10515600" cy="1325563"/>
          </a:xfrm>
        </p:spPr>
        <p:txBody>
          <a:bodyPr/>
          <a:lstStyle/>
          <a:p>
            <a:r>
              <a:rPr lang="en-US" dirty="0"/>
              <a:t>Path Weights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CCE8F6-903A-7886-C2D8-444B439B7434}"/>
              </a:ext>
            </a:extLst>
          </p:cNvPr>
          <p:cNvSpPr txBox="1"/>
          <p:nvPr/>
        </p:nvSpPr>
        <p:spPr>
          <a:xfrm>
            <a:off x="1894282" y="2534478"/>
            <a:ext cx="390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                                                  Sink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BA7BD3C-3F13-A49E-FBC6-3639D19C5836}"/>
              </a:ext>
            </a:extLst>
          </p:cNvPr>
          <p:cNvGrpSpPr/>
          <p:nvPr/>
        </p:nvGrpSpPr>
        <p:grpSpPr>
          <a:xfrm>
            <a:off x="8340981" y="4043739"/>
            <a:ext cx="3475440" cy="888480"/>
            <a:chOff x="8340981" y="4043739"/>
            <a:chExt cx="3475440" cy="88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9455441-B6C1-C73E-8509-5F920AE1F59D}"/>
                    </a:ext>
                  </a:extLst>
                </p14:cNvPr>
                <p14:cNvContentPartPr/>
                <p14:nvPr/>
              </p14:nvContentPartPr>
              <p14:xfrm>
                <a:off x="8340981" y="4362699"/>
                <a:ext cx="2006280" cy="5695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9455441-B6C1-C73E-8509-5F920AE1F59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32341" y="4353699"/>
                  <a:ext cx="202392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1D240C8-C630-F5C0-1C23-6987644E8D64}"/>
                    </a:ext>
                  </a:extLst>
                </p14:cNvPr>
                <p14:cNvContentPartPr/>
                <p14:nvPr/>
              </p14:nvContentPartPr>
              <p14:xfrm>
                <a:off x="10572621" y="4215459"/>
                <a:ext cx="211320" cy="2142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1D240C8-C630-F5C0-1C23-6987644E8D6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63981" y="4206459"/>
                  <a:ext cx="2289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A03E528-C5BD-7215-3590-9C4A499F318A}"/>
                    </a:ext>
                  </a:extLst>
                </p14:cNvPr>
                <p14:cNvContentPartPr/>
                <p14:nvPr/>
              </p14:nvContentPartPr>
              <p14:xfrm>
                <a:off x="10852701" y="4224099"/>
                <a:ext cx="57960" cy="1630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A03E528-C5BD-7215-3590-9C4A499F31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44061" y="4215459"/>
                  <a:ext cx="75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8F3A99C-951A-D0A1-D246-97BD79F31128}"/>
                    </a:ext>
                  </a:extLst>
                </p14:cNvPr>
                <p14:cNvContentPartPr/>
                <p14:nvPr/>
              </p14:nvContentPartPr>
              <p14:xfrm>
                <a:off x="11029101" y="4145259"/>
                <a:ext cx="114480" cy="197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8F3A99C-951A-D0A1-D246-97BD79F3112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020101" y="4136259"/>
                  <a:ext cx="13212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0FC0194-B608-8110-56BD-BC87C98D2B7D}"/>
                    </a:ext>
                  </a:extLst>
                </p14:cNvPr>
                <p14:cNvContentPartPr/>
                <p14:nvPr/>
              </p14:nvContentPartPr>
              <p14:xfrm>
                <a:off x="11260941" y="4073979"/>
                <a:ext cx="159120" cy="1602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0FC0194-B608-8110-56BD-BC87C98D2B7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252301" y="4064979"/>
                  <a:ext cx="1767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581BED5-6A1C-74CD-FA5F-F403895FC41D}"/>
                    </a:ext>
                  </a:extLst>
                </p14:cNvPr>
                <p14:cNvContentPartPr/>
                <p14:nvPr/>
              </p14:nvContentPartPr>
              <p14:xfrm>
                <a:off x="11470821" y="4043739"/>
                <a:ext cx="284400" cy="3661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581BED5-6A1C-74CD-FA5F-F403895FC41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462181" y="4035099"/>
                  <a:ext cx="3020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A5D4072-8BBD-3A76-9955-E4510E6D4CD6}"/>
                    </a:ext>
                  </a:extLst>
                </p14:cNvPr>
                <p14:cNvContentPartPr/>
                <p14:nvPr/>
              </p14:nvContentPartPr>
              <p14:xfrm>
                <a:off x="10729581" y="4682019"/>
                <a:ext cx="92880" cy="1501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A5D4072-8BBD-3A76-9955-E4510E6D4CD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720581" y="4673019"/>
                  <a:ext cx="110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D67C918-E6A7-45F0-84BE-0BBF458F7F60}"/>
                    </a:ext>
                  </a:extLst>
                </p14:cNvPr>
                <p14:cNvContentPartPr/>
                <p14:nvPr/>
              </p14:nvContentPartPr>
              <p14:xfrm>
                <a:off x="10944141" y="4628019"/>
                <a:ext cx="104400" cy="16236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D67C918-E6A7-45F0-84BE-0BBF458F7F6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935141" y="4619379"/>
                  <a:ext cx="1220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F058746-60AD-669E-AEE4-8B0CC5F9C73C}"/>
                    </a:ext>
                  </a:extLst>
                </p14:cNvPr>
                <p14:cNvContentPartPr/>
                <p14:nvPr/>
              </p14:nvContentPartPr>
              <p14:xfrm>
                <a:off x="11213781" y="4521819"/>
                <a:ext cx="360" cy="2552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F058746-60AD-669E-AEE4-8B0CC5F9C73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205141" y="4512819"/>
                  <a:ext cx="180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FE04779-F93A-6699-EEB8-7D18BA54C6D8}"/>
                    </a:ext>
                  </a:extLst>
                </p14:cNvPr>
                <p14:cNvContentPartPr/>
                <p14:nvPr/>
              </p14:nvContentPartPr>
              <p14:xfrm>
                <a:off x="11197221" y="4673019"/>
                <a:ext cx="181440" cy="1818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FE04779-F93A-6699-EEB8-7D18BA54C6D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188581" y="4664379"/>
                  <a:ext cx="1990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FA67FD9-E7A1-C461-B43E-72CB25989727}"/>
                    </a:ext>
                  </a:extLst>
                </p14:cNvPr>
                <p14:cNvContentPartPr/>
                <p14:nvPr/>
              </p14:nvContentPartPr>
              <p14:xfrm>
                <a:off x="11508981" y="4557099"/>
                <a:ext cx="307440" cy="2872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FA67FD9-E7A1-C461-B43E-72CB2598972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499981" y="4548099"/>
                  <a:ext cx="325080" cy="30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61E49958-BE3A-B6EF-6B7C-087A75D426C3}"/>
              </a:ext>
            </a:extLst>
          </p:cNvPr>
          <p:cNvGrpSpPr/>
          <p:nvPr/>
        </p:nvGrpSpPr>
        <p:grpSpPr>
          <a:xfrm>
            <a:off x="10506381" y="5294019"/>
            <a:ext cx="601560" cy="282600"/>
            <a:chOff x="10506381" y="5294019"/>
            <a:chExt cx="601560" cy="28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F154098-779D-F3F5-FC83-63D9E9AF7178}"/>
                    </a:ext>
                  </a:extLst>
                </p14:cNvPr>
                <p14:cNvContentPartPr/>
                <p14:nvPr/>
              </p14:nvContentPartPr>
              <p14:xfrm>
                <a:off x="10508181" y="5303019"/>
                <a:ext cx="278280" cy="2736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F154098-779D-F3F5-FC83-63D9E9AF717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499541" y="5294379"/>
                  <a:ext cx="2959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54E422A-867B-9264-1DDF-19DD9680F631}"/>
                    </a:ext>
                  </a:extLst>
                </p14:cNvPr>
                <p14:cNvContentPartPr/>
                <p14:nvPr/>
              </p14:nvContentPartPr>
              <p14:xfrm>
                <a:off x="10506381" y="5294019"/>
                <a:ext cx="360" cy="3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54E422A-867B-9264-1DDF-19DD9680F63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497741" y="528537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DA232DD-3085-06DD-6242-93860E77E5A2}"/>
                    </a:ext>
                  </a:extLst>
                </p14:cNvPr>
                <p14:cNvContentPartPr/>
                <p14:nvPr/>
              </p14:nvContentPartPr>
              <p14:xfrm>
                <a:off x="10944141" y="5462859"/>
                <a:ext cx="163800" cy="3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DA232DD-3085-06DD-6242-93860E77E5A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935501" y="5453859"/>
                  <a:ext cx="181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62D7359-D5A4-D0C1-E08D-550D208F0A9E}"/>
                    </a:ext>
                  </a:extLst>
                </p14:cNvPr>
                <p14:cNvContentPartPr/>
                <p14:nvPr/>
              </p14:nvContentPartPr>
              <p14:xfrm>
                <a:off x="10926501" y="5489859"/>
                <a:ext cx="360" cy="3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62D7359-D5A4-D0C1-E08D-550D208F0A9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917861" y="548121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043E07FA-ABF1-44B9-D1AD-59AF0633CA6D}"/>
              </a:ext>
            </a:extLst>
          </p:cNvPr>
          <p:cNvSpPr txBox="1"/>
          <p:nvPr/>
        </p:nvSpPr>
        <p:spPr>
          <a:xfrm>
            <a:off x="9780406" y="6142383"/>
            <a:ext cx="233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b,bc</a:t>
            </a:r>
            <a:r>
              <a:rPr lang="en-US" dirty="0"/>
              <a:t> black,  </a:t>
            </a:r>
            <a:r>
              <a:rPr lang="en-US" dirty="0" err="1"/>
              <a:t>bcd</a:t>
            </a:r>
            <a:r>
              <a:rPr lang="en-US" dirty="0"/>
              <a:t> orange</a:t>
            </a:r>
          </a:p>
        </p:txBody>
      </p:sp>
    </p:spTree>
    <p:extLst>
      <p:ext uri="{BB962C8B-B14F-4D97-AF65-F5344CB8AC3E}">
        <p14:creationId xmlns:p14="http://schemas.microsoft.com/office/powerpoint/2010/main" val="3423067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91C64-C7C8-DC49-9A51-538BEA21C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46664" cy="1325563"/>
          </a:xfrm>
        </p:spPr>
        <p:txBody>
          <a:bodyPr>
            <a:normAutofit/>
          </a:bodyPr>
          <a:lstStyle/>
          <a:p>
            <a:r>
              <a:rPr lang="en-US" dirty="0"/>
              <a:t>Path Weights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5E1E57-E76B-684A-8904-520FE4BE1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6623"/>
            <a:ext cx="6865346" cy="4666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B4E8D3-EC1B-0250-8E4A-03A32BA04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779" y="2496410"/>
            <a:ext cx="3462694" cy="16740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FDF6D7-4422-E25C-E363-0630E14B7941}"/>
              </a:ext>
            </a:extLst>
          </p:cNvPr>
          <p:cNvSpPr txBox="1"/>
          <p:nvPr/>
        </p:nvSpPr>
        <p:spPr>
          <a:xfrm>
            <a:off x="1596108" y="2267657"/>
            <a:ext cx="304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Sources                               Sink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600798-3318-7132-8061-5945DD3943D4}"/>
              </a:ext>
            </a:extLst>
          </p:cNvPr>
          <p:cNvSpPr txBox="1"/>
          <p:nvPr/>
        </p:nvSpPr>
        <p:spPr>
          <a:xfrm>
            <a:off x="8461454" y="3333419"/>
            <a:ext cx="1456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sources </a:t>
            </a:r>
          </a:p>
          <a:p>
            <a:r>
              <a:rPr lang="en-US" dirty="0"/>
              <a:t>to sink</a:t>
            </a:r>
          </a:p>
        </p:txBody>
      </p:sp>
    </p:spTree>
    <p:extLst>
      <p:ext uri="{BB962C8B-B14F-4D97-AF65-F5344CB8AC3E}">
        <p14:creationId xmlns:p14="http://schemas.microsoft.com/office/powerpoint/2010/main" val="3212438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38435</TotalTime>
  <Words>727</Words>
  <Application>Microsoft Macintosh PowerPoint</Application>
  <PresentationFormat>Widescreen</PresentationFormat>
  <Paragraphs>199</Paragraphs>
  <Slides>29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CMU Classical Serif</vt:lpstr>
      <vt:lpstr>CMU Serif Roman</vt:lpstr>
      <vt:lpstr>Gill Sans</vt:lpstr>
      <vt:lpstr>Office Theme</vt:lpstr>
      <vt:lpstr>AutoDiff: John Gilbert Style</vt:lpstr>
      <vt:lpstr>Outline</vt:lpstr>
      <vt:lpstr>PowerPoint Presentation</vt:lpstr>
      <vt:lpstr>PowerPoint Presentation</vt:lpstr>
      <vt:lpstr>John Gilbert: The interplay between graphs and matrices</vt:lpstr>
      <vt:lpstr>Graphs and Matrices</vt:lpstr>
      <vt:lpstr>Automatic Differentiation Scalar Example: sin(1/x)</vt:lpstr>
      <vt:lpstr>Path Weights</vt:lpstr>
      <vt:lpstr>Path Weights</vt:lpstr>
      <vt:lpstr>How to Compute</vt:lpstr>
      <vt:lpstr>PowerPoint Presentation</vt:lpstr>
      <vt:lpstr>PowerPoint Presentation</vt:lpstr>
      <vt:lpstr>Example: Scalar MLP</vt:lpstr>
      <vt:lpstr>Example: Scalar MLP</vt:lpstr>
      <vt:lpstr>Edge Elimination</vt:lpstr>
      <vt:lpstr>Add an edge e </vt:lpstr>
      <vt:lpstr>PowerPoint Presentation</vt:lpstr>
      <vt:lpstr>Putting it all together</vt:lpstr>
      <vt:lpstr>Wait: where are the derivatives?</vt:lpstr>
      <vt:lpstr>Matrix Operators</vt:lpstr>
      <vt:lpstr>Matrix Adjoints</vt:lpstr>
      <vt:lpstr>PowerPoint Presentation</vt:lpstr>
      <vt:lpstr>Why this notation is nice!</vt:lpstr>
      <vt:lpstr>From scalar to vector to matrix networks</vt:lpstr>
      <vt:lpstr>Neural Net with Operators</vt:lpstr>
      <vt:lpstr>Demo </vt:lpstr>
      <vt:lpstr>Some CS points</vt:lpstr>
      <vt:lpstr>Abstraction</vt:lpstr>
      <vt:lpstr>Conclusion:</vt:lpstr>
    </vt:vector>
  </TitlesOfParts>
  <Company>Unknown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Bernie Wang</dc:creator>
  <cp:lastModifiedBy>Alan Edelman</cp:lastModifiedBy>
  <cp:revision>1851</cp:revision>
  <cp:lastPrinted>2014-05-19T04:26:34Z</cp:lastPrinted>
  <dcterms:created xsi:type="dcterms:W3CDTF">2014-01-07T04:22:01Z</dcterms:created>
  <dcterms:modified xsi:type="dcterms:W3CDTF">2023-06-03T04:59:43Z</dcterms:modified>
</cp:coreProperties>
</file>